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4"/>
  </p:notesMasterIdLst>
  <p:sldIdLst>
    <p:sldId id="392" r:id="rId3"/>
    <p:sldId id="335" r:id="rId4"/>
    <p:sldId id="388" r:id="rId5"/>
    <p:sldId id="284" r:id="rId6"/>
    <p:sldId id="389" r:id="rId7"/>
    <p:sldId id="277" r:id="rId8"/>
    <p:sldId id="390" r:id="rId9"/>
    <p:sldId id="315" r:id="rId10"/>
    <p:sldId id="257" r:id="rId11"/>
    <p:sldId id="259" r:id="rId12"/>
    <p:sldId id="351" r:id="rId13"/>
    <p:sldId id="271" r:id="rId14"/>
    <p:sldId id="341" r:id="rId15"/>
    <p:sldId id="268" r:id="rId16"/>
    <p:sldId id="266" r:id="rId17"/>
    <p:sldId id="297" r:id="rId18"/>
    <p:sldId id="385" r:id="rId19"/>
    <p:sldId id="384" r:id="rId20"/>
    <p:sldId id="336" r:id="rId21"/>
    <p:sldId id="357" r:id="rId22"/>
    <p:sldId id="346" r:id="rId23"/>
    <p:sldId id="360" r:id="rId24"/>
    <p:sldId id="292" r:id="rId25"/>
    <p:sldId id="382" r:id="rId26"/>
    <p:sldId id="379" r:id="rId27"/>
    <p:sldId id="368" r:id="rId28"/>
    <p:sldId id="370" r:id="rId29"/>
    <p:sldId id="372" r:id="rId30"/>
    <p:sldId id="376" r:id="rId31"/>
    <p:sldId id="377" r:id="rId32"/>
    <p:sldId id="363" r:id="rId33"/>
    <p:sldId id="323" r:id="rId34"/>
    <p:sldId id="358" r:id="rId35"/>
    <p:sldId id="355" r:id="rId36"/>
    <p:sldId id="264" r:id="rId37"/>
    <p:sldId id="349" r:id="rId38"/>
    <p:sldId id="347" r:id="rId39"/>
    <p:sldId id="381" r:id="rId40"/>
    <p:sldId id="345" r:id="rId41"/>
    <p:sldId id="329" r:id="rId42"/>
    <p:sldId id="302" r:id="rId43"/>
    <p:sldId id="367" r:id="rId44"/>
    <p:sldId id="387" r:id="rId45"/>
    <p:sldId id="293" r:id="rId46"/>
    <p:sldId id="321" r:id="rId47"/>
    <p:sldId id="356" r:id="rId48"/>
    <p:sldId id="308" r:id="rId49"/>
    <p:sldId id="270" r:id="rId50"/>
    <p:sldId id="330" r:id="rId51"/>
    <p:sldId id="378" r:id="rId52"/>
    <p:sldId id="391" r:id="rId5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fek Shilon" initials="OS" lastIdx="2" clrIdx="0">
    <p:extLst>
      <p:ext uri="{19B8F6BF-5375-455C-9EA6-DF929625EA0E}">
        <p15:presenceInfo xmlns:p15="http://schemas.microsoft.com/office/powerpoint/2012/main" userId="686cd1de843dcda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60" autoAdjust="0"/>
    <p:restoredTop sz="79646" autoAdjust="0"/>
  </p:normalViewPr>
  <p:slideViewPr>
    <p:cSldViewPr snapToGrid="0">
      <p:cViewPr varScale="1">
        <p:scale>
          <a:sx n="68" d="100"/>
          <a:sy n="68" d="100"/>
        </p:scale>
        <p:origin x="31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fek Shilon" userId="686cd1de843dcda1" providerId="LiveId" clId="{AF6CD9EC-88E2-4616-BBD6-64C8AC069142}"/>
    <pc:docChg chg="undo redo custSel addSld delSld modSld sldOrd">
      <pc:chgData name="Ofek Shilon" userId="686cd1de843dcda1" providerId="LiveId" clId="{AF6CD9EC-88E2-4616-BBD6-64C8AC069142}" dt="2022-07-06T08:29:47.117" v="7962" actId="47"/>
      <pc:docMkLst>
        <pc:docMk/>
      </pc:docMkLst>
      <pc:sldChg chg="addSp delSp modSp del mod delAnim">
        <pc:chgData name="Ofek Shilon" userId="686cd1de843dcda1" providerId="LiveId" clId="{AF6CD9EC-88E2-4616-BBD6-64C8AC069142}" dt="2022-07-06T08:29:47.117" v="7962" actId="47"/>
        <pc:sldMkLst>
          <pc:docMk/>
          <pc:sldMk cId="3602460321" sldId="256"/>
        </pc:sldMkLst>
        <pc:spChg chg="mod">
          <ac:chgData name="Ofek Shilon" userId="686cd1de843dcda1" providerId="LiveId" clId="{AF6CD9EC-88E2-4616-BBD6-64C8AC069142}" dt="2022-07-05T21:57:39.655" v="7686" actId="1076"/>
          <ac:spMkLst>
            <pc:docMk/>
            <pc:sldMk cId="3602460321" sldId="256"/>
            <ac:spMk id="2" creationId="{94BDA504-BB0D-481B-9DF2-483602B7D023}"/>
          </ac:spMkLst>
        </pc:spChg>
        <pc:spChg chg="mod">
          <ac:chgData name="Ofek Shilon" userId="686cd1de843dcda1" providerId="LiveId" clId="{AF6CD9EC-88E2-4616-BBD6-64C8AC069142}" dt="2022-07-05T21:58:09.184" v="7736" actId="1076"/>
          <ac:spMkLst>
            <pc:docMk/>
            <pc:sldMk cId="3602460321" sldId="256"/>
            <ac:spMk id="3" creationId="{FBC25BEB-9324-4EE8-AE90-07186FB2B7EB}"/>
          </ac:spMkLst>
        </pc:spChg>
        <pc:spChg chg="add del">
          <ac:chgData name="Ofek Shilon" userId="686cd1de843dcda1" providerId="LiveId" clId="{AF6CD9EC-88E2-4616-BBD6-64C8AC069142}" dt="2022-07-05T21:56:43.156" v="7681" actId="478"/>
          <ac:spMkLst>
            <pc:docMk/>
            <pc:sldMk cId="3602460321" sldId="256"/>
            <ac:spMk id="4" creationId="{E27033C5-5614-463B-86DB-7F08A88F77E7}"/>
          </ac:spMkLst>
        </pc:spChg>
        <pc:spChg chg="del">
          <ac:chgData name="Ofek Shilon" userId="686cd1de843dcda1" providerId="LiveId" clId="{AF6CD9EC-88E2-4616-BBD6-64C8AC069142}" dt="2022-07-05T21:53:15.291" v="7516" actId="21"/>
          <ac:spMkLst>
            <pc:docMk/>
            <pc:sldMk cId="3602460321" sldId="256"/>
            <ac:spMk id="8" creationId="{9CB5CBAD-21D3-429D-854F-3A346330CDFD}"/>
          </ac:spMkLst>
        </pc:spChg>
        <pc:spChg chg="del">
          <ac:chgData name="Ofek Shilon" userId="686cd1de843dcda1" providerId="LiveId" clId="{AF6CD9EC-88E2-4616-BBD6-64C8AC069142}" dt="2022-07-05T21:53:02.893" v="7513" actId="478"/>
          <ac:spMkLst>
            <pc:docMk/>
            <pc:sldMk cId="3602460321" sldId="256"/>
            <ac:spMk id="9" creationId="{B1197586-B8F2-4B1A-A40D-0A51E319F4AE}"/>
          </ac:spMkLst>
        </pc:spChg>
        <pc:picChg chg="add del mod">
          <ac:chgData name="Ofek Shilon" userId="686cd1de843dcda1" providerId="LiveId" clId="{AF6CD9EC-88E2-4616-BBD6-64C8AC069142}" dt="2022-06-26T18:22:18.188" v="5151"/>
          <ac:picMkLst>
            <pc:docMk/>
            <pc:sldMk cId="3602460321" sldId="256"/>
            <ac:picMk id="5" creationId="{72206E51-CA76-E51F-85E2-65EDE678696B}"/>
          </ac:picMkLst>
        </pc:picChg>
        <pc:picChg chg="add del">
          <ac:chgData name="Ofek Shilon" userId="686cd1de843dcda1" providerId="LiveId" clId="{AF6CD9EC-88E2-4616-BBD6-64C8AC069142}" dt="2022-07-05T21:52:55.020" v="7512" actId="478"/>
          <ac:picMkLst>
            <pc:docMk/>
            <pc:sldMk cId="3602460321" sldId="256"/>
            <ac:picMk id="6" creationId="{7424890C-3C87-B954-1717-64C755101F5F}"/>
          </ac:picMkLst>
        </pc:picChg>
        <pc:picChg chg="add del mod">
          <ac:chgData name="Ofek Shilon" userId="686cd1de843dcda1" providerId="LiveId" clId="{AF6CD9EC-88E2-4616-BBD6-64C8AC069142}" dt="2022-07-01T13:18:38.458" v="5695" actId="478"/>
          <ac:picMkLst>
            <pc:docMk/>
            <pc:sldMk cId="3602460321" sldId="256"/>
            <ac:picMk id="6" creationId="{907D3B03-8BB5-45F3-335D-8F1428CC5302}"/>
          </ac:picMkLst>
        </pc:picChg>
        <pc:picChg chg="add del">
          <ac:chgData name="Ofek Shilon" userId="686cd1de843dcda1" providerId="LiveId" clId="{AF6CD9EC-88E2-4616-BBD6-64C8AC069142}" dt="2022-07-05T21:53:15.291" v="7516" actId="21"/>
          <ac:picMkLst>
            <pc:docMk/>
            <pc:sldMk cId="3602460321" sldId="256"/>
            <ac:picMk id="7" creationId="{E83EED23-5C46-48D8-B3E3-FAA9FF7974E3}"/>
          </ac:picMkLst>
        </pc:picChg>
        <pc:picChg chg="add mod ord">
          <ac:chgData name="Ofek Shilon" userId="686cd1de843dcda1" providerId="LiveId" clId="{AF6CD9EC-88E2-4616-BBD6-64C8AC069142}" dt="2022-07-05T21:57:56.842" v="7734" actId="14100"/>
          <ac:picMkLst>
            <pc:docMk/>
            <pc:sldMk cId="3602460321" sldId="256"/>
            <ac:picMk id="11" creationId="{4A650700-664F-E4F0-FF40-6D69F27F2D2C}"/>
          </ac:picMkLst>
        </pc:picChg>
      </pc:sldChg>
      <pc:sldChg chg="addSp delSp modSp mod modTransition delAnim">
        <pc:chgData name="Ofek Shilon" userId="686cd1de843dcda1" providerId="LiveId" clId="{AF6CD9EC-88E2-4616-BBD6-64C8AC069142}" dt="2022-07-02T17:23:59.365" v="6988" actId="20577"/>
        <pc:sldMkLst>
          <pc:docMk/>
          <pc:sldMk cId="1428488410" sldId="257"/>
        </pc:sldMkLst>
        <pc:spChg chg="mod">
          <ac:chgData name="Ofek Shilon" userId="686cd1de843dcda1" providerId="LiveId" clId="{AF6CD9EC-88E2-4616-BBD6-64C8AC069142}" dt="2022-07-02T17:23:59.365" v="6988" actId="20577"/>
          <ac:spMkLst>
            <pc:docMk/>
            <pc:sldMk cId="1428488410" sldId="257"/>
            <ac:spMk id="3" creationId="{1D79B08C-10EB-4438-A0CC-E414EBD80114}"/>
          </ac:spMkLst>
        </pc:spChg>
        <pc:picChg chg="add del mod">
          <ac:chgData name="Ofek Shilon" userId="686cd1de843dcda1" providerId="LiveId" clId="{AF6CD9EC-88E2-4616-BBD6-64C8AC069142}" dt="2022-06-26T18:22:18.188" v="5151"/>
          <ac:picMkLst>
            <pc:docMk/>
            <pc:sldMk cId="1428488410" sldId="257"/>
            <ac:picMk id="7" creationId="{982DD522-0CDA-AD92-5468-A887B086C963}"/>
          </ac:picMkLst>
        </pc:picChg>
        <pc:picChg chg="add del mod">
          <ac:chgData name="Ofek Shilon" userId="686cd1de843dcda1" providerId="LiveId" clId="{AF6CD9EC-88E2-4616-BBD6-64C8AC069142}" dt="2022-07-01T13:18:48.518" v="5698" actId="478"/>
          <ac:picMkLst>
            <pc:docMk/>
            <pc:sldMk cId="1428488410" sldId="257"/>
            <ac:picMk id="8" creationId="{2BB27DFC-5960-6B61-772D-F8EFA2331B6D}"/>
          </ac:picMkLst>
        </pc:picChg>
      </pc:sldChg>
      <pc:sldChg chg="addSp delSp modSp mod modTransition delAnim modNotesTx">
        <pc:chgData name="Ofek Shilon" userId="686cd1de843dcda1" providerId="LiveId" clId="{AF6CD9EC-88E2-4616-BBD6-64C8AC069142}" dt="2022-07-02T11:22:05.140" v="6419" actId="6549"/>
        <pc:sldMkLst>
          <pc:docMk/>
          <pc:sldMk cId="970698582" sldId="259"/>
        </pc:sldMkLst>
        <pc:picChg chg="add del mod">
          <ac:chgData name="Ofek Shilon" userId="686cd1de843dcda1" providerId="LiveId" clId="{AF6CD9EC-88E2-4616-BBD6-64C8AC069142}" dt="2022-06-26T18:22:18.188" v="5151"/>
          <ac:picMkLst>
            <pc:docMk/>
            <pc:sldMk cId="970698582" sldId="259"/>
            <ac:picMk id="5" creationId="{E215E221-5968-34AF-9AD9-1FF8AEC36F08}"/>
          </ac:picMkLst>
        </pc:picChg>
        <pc:picChg chg="add del mod">
          <ac:chgData name="Ofek Shilon" userId="686cd1de843dcda1" providerId="LiveId" clId="{AF6CD9EC-88E2-4616-BBD6-64C8AC069142}" dt="2022-06-26T18:23:01.331" v="5152"/>
          <ac:picMkLst>
            <pc:docMk/>
            <pc:sldMk cId="970698582" sldId="259"/>
            <ac:picMk id="6" creationId="{FEA01992-72B6-F1E4-D610-E91C3B591351}"/>
          </ac:picMkLst>
        </pc:picChg>
        <pc:picChg chg="add del mod">
          <ac:chgData name="Ofek Shilon" userId="686cd1de843dcda1" providerId="LiveId" clId="{AF6CD9EC-88E2-4616-BBD6-64C8AC069142}" dt="2022-06-26T18:26:16.475" v="5153"/>
          <ac:picMkLst>
            <pc:docMk/>
            <pc:sldMk cId="970698582" sldId="259"/>
            <ac:picMk id="7" creationId="{0BEB2612-970F-2D47-5635-1A417E7ED5BC}"/>
          </ac:picMkLst>
        </pc:picChg>
        <pc:picChg chg="add del mod">
          <ac:chgData name="Ofek Shilon" userId="686cd1de843dcda1" providerId="LiveId" clId="{AF6CD9EC-88E2-4616-BBD6-64C8AC069142}" dt="2022-07-01T13:18:57.781" v="5701" actId="478"/>
          <ac:picMkLst>
            <pc:docMk/>
            <pc:sldMk cId="970698582" sldId="259"/>
            <ac:picMk id="8" creationId="{6CFC7C37-1D58-E0EE-189A-CA4B1E33A90D}"/>
          </ac:picMkLst>
        </pc:picChg>
      </pc:sldChg>
      <pc:sldChg chg="del ord">
        <pc:chgData name="Ofek Shilon" userId="686cd1de843dcda1" providerId="LiveId" clId="{AF6CD9EC-88E2-4616-BBD6-64C8AC069142}" dt="2022-07-02T15:18:34.863" v="6880" actId="2696"/>
        <pc:sldMkLst>
          <pc:docMk/>
          <pc:sldMk cId="198041443" sldId="264"/>
        </pc:sldMkLst>
      </pc:sldChg>
      <pc:sldChg chg="add">
        <pc:chgData name="Ofek Shilon" userId="686cd1de843dcda1" providerId="LiveId" clId="{AF6CD9EC-88E2-4616-BBD6-64C8AC069142}" dt="2022-07-02T15:18:51.481" v="6881"/>
        <pc:sldMkLst>
          <pc:docMk/>
          <pc:sldMk cId="4042732107" sldId="264"/>
        </pc:sldMkLst>
      </pc:sldChg>
      <pc:sldChg chg="addSp delSp modSp mod modTransition delAnim modAnim modNotesTx">
        <pc:chgData name="Ofek Shilon" userId="686cd1de843dcda1" providerId="LiveId" clId="{AF6CD9EC-88E2-4616-BBD6-64C8AC069142}" dt="2022-07-05T22:00:40.396" v="7748"/>
        <pc:sldMkLst>
          <pc:docMk/>
          <pc:sldMk cId="3659410209" sldId="266"/>
        </pc:sldMkLst>
        <pc:spChg chg="mod">
          <ac:chgData name="Ofek Shilon" userId="686cd1de843dcda1" providerId="LiveId" clId="{AF6CD9EC-88E2-4616-BBD6-64C8AC069142}" dt="2022-07-05T22:00:28.992" v="7747" actId="403"/>
          <ac:spMkLst>
            <pc:docMk/>
            <pc:sldMk cId="3659410209" sldId="266"/>
            <ac:spMk id="3" creationId="{C4EB0D09-0ABA-45F9-AF7E-DA7D0B9B1D0D}"/>
          </ac:spMkLst>
        </pc:spChg>
        <pc:picChg chg="add del mod">
          <ac:chgData name="Ofek Shilon" userId="686cd1de843dcda1" providerId="LiveId" clId="{AF6CD9EC-88E2-4616-BBD6-64C8AC069142}" dt="2022-06-26T18:30:23.587" v="5157"/>
          <ac:picMkLst>
            <pc:docMk/>
            <pc:sldMk cId="3659410209" sldId="266"/>
            <ac:picMk id="5" creationId="{2C0A71C1-DF04-7738-A357-AFAAAADDCD64}"/>
          </ac:picMkLst>
        </pc:picChg>
        <pc:picChg chg="add del mod">
          <ac:chgData name="Ofek Shilon" userId="686cd1de843dcda1" providerId="LiveId" clId="{AF6CD9EC-88E2-4616-BBD6-64C8AC069142}" dt="2022-06-26T18:32:34.120" v="5158"/>
          <ac:picMkLst>
            <pc:docMk/>
            <pc:sldMk cId="3659410209" sldId="266"/>
            <ac:picMk id="6" creationId="{AE4EEDDD-9178-6E36-A989-EBC56DA51079}"/>
          </ac:picMkLst>
        </pc:picChg>
        <pc:picChg chg="add del mod">
          <ac:chgData name="Ofek Shilon" userId="686cd1de843dcda1" providerId="LiveId" clId="{AF6CD9EC-88E2-4616-BBD6-64C8AC069142}" dt="2022-07-01T13:19:15.660" v="5707" actId="478"/>
          <ac:picMkLst>
            <pc:docMk/>
            <pc:sldMk cId="3659410209" sldId="266"/>
            <ac:picMk id="7" creationId="{4B6FE767-DFCA-D328-9EE1-F01671971880}"/>
          </ac:picMkLst>
        </pc:picChg>
      </pc:sldChg>
      <pc:sldChg chg="addSp delSp modSp mod modTransition delAnim">
        <pc:chgData name="Ofek Shilon" userId="686cd1de843dcda1" providerId="LiveId" clId="{AF6CD9EC-88E2-4616-BBD6-64C8AC069142}" dt="2022-07-02T09:01:51.188" v="5726"/>
        <pc:sldMkLst>
          <pc:docMk/>
          <pc:sldMk cId="2652137806" sldId="268"/>
        </pc:sldMkLst>
        <pc:picChg chg="add del mod">
          <ac:chgData name="Ofek Shilon" userId="686cd1de843dcda1" providerId="LiveId" clId="{AF6CD9EC-88E2-4616-BBD6-64C8AC069142}" dt="2022-07-01T13:19:11.358" v="5705" actId="478"/>
          <ac:picMkLst>
            <pc:docMk/>
            <pc:sldMk cId="2652137806" sldId="268"/>
            <ac:picMk id="6" creationId="{024C9AD8-58BB-B27B-F12F-BEF41470AE1F}"/>
          </ac:picMkLst>
        </pc:picChg>
      </pc:sldChg>
      <pc:sldChg chg="modSp ord modAnim">
        <pc:chgData name="Ofek Shilon" userId="686cd1de843dcda1" providerId="LiveId" clId="{AF6CD9EC-88E2-4616-BBD6-64C8AC069142}" dt="2022-07-02T10:36:03.959" v="6225" actId="20577"/>
        <pc:sldMkLst>
          <pc:docMk/>
          <pc:sldMk cId="3774776309" sldId="270"/>
        </pc:sldMkLst>
        <pc:spChg chg="mod">
          <ac:chgData name="Ofek Shilon" userId="686cd1de843dcda1" providerId="LiveId" clId="{AF6CD9EC-88E2-4616-BBD6-64C8AC069142}" dt="2022-07-02T10:36:03.959" v="6225" actId="20577"/>
          <ac:spMkLst>
            <pc:docMk/>
            <pc:sldMk cId="3774776309" sldId="270"/>
            <ac:spMk id="3" creationId="{D1774CEB-E566-43AA-B53F-37CC6B925ABB}"/>
          </ac:spMkLst>
        </pc:spChg>
      </pc:sldChg>
      <pc:sldChg chg="addSp delSp modSp mod modTransition delAnim modNotesTx">
        <pc:chgData name="Ofek Shilon" userId="686cd1de843dcda1" providerId="LiveId" clId="{AF6CD9EC-88E2-4616-BBD6-64C8AC069142}" dt="2022-07-02T11:22:15.741" v="6421" actId="6549"/>
        <pc:sldMkLst>
          <pc:docMk/>
          <pc:sldMk cId="137156760" sldId="271"/>
        </pc:sldMkLst>
        <pc:picChg chg="add del mod">
          <ac:chgData name="Ofek Shilon" userId="686cd1de843dcda1" providerId="LiveId" clId="{AF6CD9EC-88E2-4616-BBD6-64C8AC069142}" dt="2022-06-26T18:26:58.955" v="5154"/>
          <ac:picMkLst>
            <pc:docMk/>
            <pc:sldMk cId="137156760" sldId="271"/>
            <ac:picMk id="5" creationId="{E0EDC143-CA3F-AD36-1999-2ACE48C2240E}"/>
          </ac:picMkLst>
        </pc:picChg>
        <pc:picChg chg="add del mod">
          <ac:chgData name="Ofek Shilon" userId="686cd1de843dcda1" providerId="LiveId" clId="{AF6CD9EC-88E2-4616-BBD6-64C8AC069142}" dt="2022-06-26T18:27:16.533" v="5155"/>
          <ac:picMkLst>
            <pc:docMk/>
            <pc:sldMk cId="137156760" sldId="271"/>
            <ac:picMk id="6" creationId="{B1E56DBA-5AD9-7A5F-666E-84597091D145}"/>
          </ac:picMkLst>
        </pc:picChg>
        <pc:picChg chg="add del mod">
          <ac:chgData name="Ofek Shilon" userId="686cd1de843dcda1" providerId="LiveId" clId="{AF6CD9EC-88E2-4616-BBD6-64C8AC069142}" dt="2022-06-26T18:29:52.826" v="5156"/>
          <ac:picMkLst>
            <pc:docMk/>
            <pc:sldMk cId="137156760" sldId="271"/>
            <ac:picMk id="7" creationId="{52FD702E-DA0C-B67F-A4F4-15878E92628B}"/>
          </ac:picMkLst>
        </pc:picChg>
        <pc:picChg chg="add del mod">
          <ac:chgData name="Ofek Shilon" userId="686cd1de843dcda1" providerId="LiveId" clId="{AF6CD9EC-88E2-4616-BBD6-64C8AC069142}" dt="2022-07-01T13:19:04.191" v="5703" actId="478"/>
          <ac:picMkLst>
            <pc:docMk/>
            <pc:sldMk cId="137156760" sldId="271"/>
            <ac:picMk id="8" creationId="{5FEA473C-1F2F-6AED-3238-892BB4B516A2}"/>
          </ac:picMkLst>
        </pc:picChg>
      </pc:sldChg>
      <pc:sldChg chg="modSp add mod">
        <pc:chgData name="Ofek Shilon" userId="686cd1de843dcda1" providerId="LiveId" clId="{AF6CD9EC-88E2-4616-BBD6-64C8AC069142}" dt="2022-07-06T06:40:05.911" v="7959" actId="20577"/>
        <pc:sldMkLst>
          <pc:docMk/>
          <pc:sldMk cId="443166050" sldId="277"/>
        </pc:sldMkLst>
        <pc:spChg chg="mod">
          <ac:chgData name="Ofek Shilon" userId="686cd1de843dcda1" providerId="LiveId" clId="{AF6CD9EC-88E2-4616-BBD6-64C8AC069142}" dt="2022-07-06T06:40:05.911" v="7959" actId="20577"/>
          <ac:spMkLst>
            <pc:docMk/>
            <pc:sldMk cId="443166050" sldId="277"/>
            <ac:spMk id="3" creationId="{34F92FC8-CAF0-4019-AC5F-F4646A2E22C2}"/>
          </ac:spMkLst>
        </pc:spChg>
      </pc:sldChg>
      <pc:sldChg chg="modSp del mod">
        <pc:chgData name="Ofek Shilon" userId="686cd1de843dcda1" providerId="LiveId" clId="{AF6CD9EC-88E2-4616-BBD6-64C8AC069142}" dt="2022-07-03T12:11:06.258" v="7430" actId="2696"/>
        <pc:sldMkLst>
          <pc:docMk/>
          <pc:sldMk cId="893163356" sldId="277"/>
        </pc:sldMkLst>
        <pc:spChg chg="mod">
          <ac:chgData name="Ofek Shilon" userId="686cd1de843dcda1" providerId="LiveId" clId="{AF6CD9EC-88E2-4616-BBD6-64C8AC069142}" dt="2022-07-03T12:10:38.668" v="7427" actId="14100"/>
          <ac:spMkLst>
            <pc:docMk/>
            <pc:sldMk cId="893163356" sldId="277"/>
            <ac:spMk id="3" creationId="{34F92FC8-CAF0-4019-AC5F-F4646A2E22C2}"/>
          </ac:spMkLst>
        </pc:spChg>
        <pc:spChg chg="mod">
          <ac:chgData name="Ofek Shilon" userId="686cd1de843dcda1" providerId="LiveId" clId="{AF6CD9EC-88E2-4616-BBD6-64C8AC069142}" dt="2022-07-03T12:09:58.662" v="7412" actId="21"/>
          <ac:spMkLst>
            <pc:docMk/>
            <pc:sldMk cId="893163356" sldId="277"/>
            <ac:spMk id="6" creationId="{1C76DF36-3CB8-48C1-BDED-10E6339342ED}"/>
          </ac:spMkLst>
        </pc:spChg>
        <pc:picChg chg="mod modCrop">
          <ac:chgData name="Ofek Shilon" userId="686cd1de843dcda1" providerId="LiveId" clId="{AF6CD9EC-88E2-4616-BBD6-64C8AC069142}" dt="2022-07-03T12:10:47.556" v="7429" actId="1076"/>
          <ac:picMkLst>
            <pc:docMk/>
            <pc:sldMk cId="893163356" sldId="277"/>
            <ac:picMk id="5" creationId="{A1A791E1-7A41-44B7-9D6D-2E2191DD44F9}"/>
          </ac:picMkLst>
        </pc:picChg>
      </pc:sldChg>
      <pc:sldChg chg="add del">
        <pc:chgData name="Ofek Shilon" userId="686cd1de843dcda1" providerId="LiveId" clId="{AF6CD9EC-88E2-4616-BBD6-64C8AC069142}" dt="2022-07-05T21:43:41.883" v="7466" actId="2696"/>
        <pc:sldMkLst>
          <pc:docMk/>
          <pc:sldMk cId="2165991584" sldId="277"/>
        </pc:sldMkLst>
      </pc:sldChg>
      <pc:sldChg chg="modSp add del mod">
        <pc:chgData name="Ofek Shilon" userId="686cd1de843dcda1" providerId="LiveId" clId="{AF6CD9EC-88E2-4616-BBD6-64C8AC069142}" dt="2022-07-03T12:11:23.183" v="7434" actId="2696"/>
        <pc:sldMkLst>
          <pc:docMk/>
          <pc:sldMk cId="2712283455" sldId="277"/>
        </pc:sldMkLst>
        <pc:picChg chg="mod">
          <ac:chgData name="Ofek Shilon" userId="686cd1de843dcda1" providerId="LiveId" clId="{AF6CD9EC-88E2-4616-BBD6-64C8AC069142}" dt="2022-07-03T12:11:20.533" v="7433" actId="1076"/>
          <ac:picMkLst>
            <pc:docMk/>
            <pc:sldMk cId="2712283455" sldId="277"/>
            <ac:picMk id="5" creationId="{A1A791E1-7A41-44B7-9D6D-2E2191DD44F9}"/>
          </ac:picMkLst>
        </pc:picChg>
      </pc:sldChg>
      <pc:sldChg chg="addSp delSp modSp mod modTransition delAnim modAnim modNotesTx">
        <pc:chgData name="Ofek Shilon" userId="686cd1de843dcda1" providerId="LiveId" clId="{AF6CD9EC-88E2-4616-BBD6-64C8AC069142}" dt="2022-07-02T17:21:37.378" v="6967"/>
        <pc:sldMkLst>
          <pc:docMk/>
          <pc:sldMk cId="3895826645" sldId="284"/>
        </pc:sldMkLst>
        <pc:spChg chg="mod">
          <ac:chgData name="Ofek Shilon" userId="686cd1de843dcda1" providerId="LiveId" clId="{AF6CD9EC-88E2-4616-BBD6-64C8AC069142}" dt="2022-07-02T17:21:32.183" v="6966" actId="20577"/>
          <ac:spMkLst>
            <pc:docMk/>
            <pc:sldMk cId="3895826645" sldId="284"/>
            <ac:spMk id="2" creationId="{C8057C8B-93BE-4EEE-AE22-18ED2BEBA473}"/>
          </ac:spMkLst>
        </pc:spChg>
        <pc:picChg chg="add del mod">
          <ac:chgData name="Ofek Shilon" userId="686cd1de843dcda1" providerId="LiveId" clId="{AF6CD9EC-88E2-4616-BBD6-64C8AC069142}" dt="2022-06-26T18:22:18.188" v="5151"/>
          <ac:picMkLst>
            <pc:docMk/>
            <pc:sldMk cId="3895826645" sldId="284"/>
            <ac:picMk id="4" creationId="{D789C3B0-96CB-BB08-F0E1-07FD84CE0A51}"/>
          </ac:picMkLst>
        </pc:picChg>
        <pc:picChg chg="add del mod">
          <ac:chgData name="Ofek Shilon" userId="686cd1de843dcda1" providerId="LiveId" clId="{AF6CD9EC-88E2-4616-BBD6-64C8AC069142}" dt="2022-07-02T09:02:08.404" v="5733" actId="478"/>
          <ac:picMkLst>
            <pc:docMk/>
            <pc:sldMk cId="3895826645" sldId="284"/>
            <ac:picMk id="7" creationId="{FED790D9-7445-751D-FF46-C3A329DA2DEA}"/>
          </ac:picMkLst>
        </pc:picChg>
      </pc:sldChg>
      <pc:sldChg chg="del">
        <pc:chgData name="Ofek Shilon" userId="686cd1de843dcda1" providerId="LiveId" clId="{AF6CD9EC-88E2-4616-BBD6-64C8AC069142}" dt="2022-06-19T13:00:25.452" v="362" actId="47"/>
        <pc:sldMkLst>
          <pc:docMk/>
          <pc:sldMk cId="3005288798" sldId="291"/>
        </pc:sldMkLst>
      </pc:sldChg>
      <pc:sldChg chg="modSp mod ord modAnim modNotesTx">
        <pc:chgData name="Ofek Shilon" userId="686cd1de843dcda1" providerId="LiveId" clId="{AF6CD9EC-88E2-4616-BBD6-64C8AC069142}" dt="2022-07-05T22:05:10.925" v="7760"/>
        <pc:sldMkLst>
          <pc:docMk/>
          <pc:sldMk cId="960766035" sldId="292"/>
        </pc:sldMkLst>
        <pc:spChg chg="mod">
          <ac:chgData name="Ofek Shilon" userId="686cd1de843dcda1" providerId="LiveId" clId="{AF6CD9EC-88E2-4616-BBD6-64C8AC069142}" dt="2022-07-05T22:01:35.891" v="7749"/>
          <ac:spMkLst>
            <pc:docMk/>
            <pc:sldMk cId="960766035" sldId="292"/>
            <ac:spMk id="2" creationId="{AD08047A-3E57-4924-8C4E-9DF953500A2E}"/>
          </ac:spMkLst>
        </pc:spChg>
        <pc:spChg chg="mod">
          <ac:chgData name="Ofek Shilon" userId="686cd1de843dcda1" providerId="LiveId" clId="{AF6CD9EC-88E2-4616-BBD6-64C8AC069142}" dt="2022-07-05T22:02:32.381" v="7755" actId="20577"/>
          <ac:spMkLst>
            <pc:docMk/>
            <pc:sldMk cId="960766035" sldId="292"/>
            <ac:spMk id="3" creationId="{4B0084A7-DEE6-4A75-81E9-38F32A16092C}"/>
          </ac:spMkLst>
        </pc:spChg>
      </pc:sldChg>
      <pc:sldChg chg="addSp delSp modSp del mod delAnim modAnim">
        <pc:chgData name="Ofek Shilon" userId="686cd1de843dcda1" providerId="LiveId" clId="{AF6CD9EC-88E2-4616-BBD6-64C8AC069142}" dt="2022-06-22T19:02:44.125" v="3223" actId="2696"/>
        <pc:sldMkLst>
          <pc:docMk/>
          <pc:sldMk cId="562786016" sldId="293"/>
        </pc:sldMkLst>
        <pc:spChg chg="mod">
          <ac:chgData name="Ofek Shilon" userId="686cd1de843dcda1" providerId="LiveId" clId="{AF6CD9EC-88E2-4616-BBD6-64C8AC069142}" dt="2022-06-21T06:46:53.098" v="1365" actId="20577"/>
          <ac:spMkLst>
            <pc:docMk/>
            <pc:sldMk cId="562786016" sldId="293"/>
            <ac:spMk id="3" creationId="{4B0084A7-DEE6-4A75-81E9-38F32A16092C}"/>
          </ac:spMkLst>
        </pc:spChg>
        <pc:grpChg chg="del mod">
          <ac:chgData name="Ofek Shilon" userId="686cd1de843dcda1" providerId="LiveId" clId="{AF6CD9EC-88E2-4616-BBD6-64C8AC069142}" dt="2022-06-21T06:36:50.887" v="1081" actId="478"/>
          <ac:grpSpMkLst>
            <pc:docMk/>
            <pc:sldMk cId="562786016" sldId="293"/>
            <ac:grpSpMk id="4" creationId="{D672F6EE-D5AA-BB2B-252C-9722FE93072C}"/>
          </ac:grpSpMkLst>
        </pc:grpChg>
        <pc:picChg chg="add del mod">
          <ac:chgData name="Ofek Shilon" userId="686cd1de843dcda1" providerId="LiveId" clId="{AF6CD9EC-88E2-4616-BBD6-64C8AC069142}" dt="2022-06-21T06:46:13.363" v="1349" actId="478"/>
          <ac:picMkLst>
            <pc:docMk/>
            <pc:sldMk cId="562786016" sldId="293"/>
            <ac:picMk id="7" creationId="{DF8BA334-9B3E-0C1D-9A31-C5FBE67DE2D2}"/>
          </ac:picMkLst>
        </pc:picChg>
        <pc:picChg chg="del">
          <ac:chgData name="Ofek Shilon" userId="686cd1de843dcda1" providerId="LiveId" clId="{AF6CD9EC-88E2-4616-BBD6-64C8AC069142}" dt="2022-06-21T06:36:46.251" v="1079" actId="478"/>
          <ac:picMkLst>
            <pc:docMk/>
            <pc:sldMk cId="562786016" sldId="293"/>
            <ac:picMk id="9" creationId="{7AF59FAC-36D8-4A9B-96F6-E062FEAEA1A5}"/>
          </ac:picMkLst>
        </pc:picChg>
        <pc:picChg chg="del">
          <ac:chgData name="Ofek Shilon" userId="686cd1de843dcda1" providerId="LiveId" clId="{AF6CD9EC-88E2-4616-BBD6-64C8AC069142}" dt="2022-06-21T06:36:49.010" v="1080" actId="478"/>
          <ac:picMkLst>
            <pc:docMk/>
            <pc:sldMk cId="562786016" sldId="293"/>
            <ac:picMk id="10" creationId="{67D5209F-067D-4AAD-917C-30678A59086A}"/>
          </ac:picMkLst>
        </pc:picChg>
        <pc:picChg chg="add mod">
          <ac:chgData name="Ofek Shilon" userId="686cd1de843dcda1" providerId="LiveId" clId="{AF6CD9EC-88E2-4616-BBD6-64C8AC069142}" dt="2022-06-21T06:51:56.955" v="1377" actId="1076"/>
          <ac:picMkLst>
            <pc:docMk/>
            <pc:sldMk cId="562786016" sldId="293"/>
            <ac:picMk id="11" creationId="{88497350-0F3D-564A-A965-3BB2E1DC81E6}"/>
          </ac:picMkLst>
        </pc:picChg>
      </pc:sldChg>
      <pc:sldChg chg="add">
        <pc:chgData name="Ofek Shilon" userId="686cd1de843dcda1" providerId="LiveId" clId="{AF6CD9EC-88E2-4616-BBD6-64C8AC069142}" dt="2022-06-22T19:02:56.941" v="3224"/>
        <pc:sldMkLst>
          <pc:docMk/>
          <pc:sldMk cId="998872868" sldId="293"/>
        </pc:sldMkLst>
      </pc:sldChg>
      <pc:sldChg chg="addSp delSp modSp mod modTransition delAnim modNotesTx">
        <pc:chgData name="Ofek Shilon" userId="686cd1de843dcda1" providerId="LiveId" clId="{AF6CD9EC-88E2-4616-BBD6-64C8AC069142}" dt="2022-07-02T11:22:33.487" v="6425" actId="6549"/>
        <pc:sldMkLst>
          <pc:docMk/>
          <pc:sldMk cId="4270376114" sldId="297"/>
        </pc:sldMkLst>
        <pc:spChg chg="mod">
          <ac:chgData name="Ofek Shilon" userId="686cd1de843dcda1" providerId="LiveId" clId="{AF6CD9EC-88E2-4616-BBD6-64C8AC069142}" dt="2022-06-19T15:07:34.580" v="817" actId="20577"/>
          <ac:spMkLst>
            <pc:docMk/>
            <pc:sldMk cId="4270376114" sldId="297"/>
            <ac:spMk id="2" creationId="{28D3705E-72EE-4616-B686-CA2E3D04D1A9}"/>
          </ac:spMkLst>
        </pc:spChg>
        <pc:spChg chg="mod">
          <ac:chgData name="Ofek Shilon" userId="686cd1de843dcda1" providerId="LiveId" clId="{AF6CD9EC-88E2-4616-BBD6-64C8AC069142}" dt="2022-06-27T09:31:59.173" v="5163" actId="20577"/>
          <ac:spMkLst>
            <pc:docMk/>
            <pc:sldMk cId="4270376114" sldId="297"/>
            <ac:spMk id="3" creationId="{5634A192-7379-4E68-A73D-2306F9B561AE}"/>
          </ac:spMkLst>
        </pc:spChg>
        <pc:picChg chg="add del mod">
          <ac:chgData name="Ofek Shilon" userId="686cd1de843dcda1" providerId="LiveId" clId="{AF6CD9EC-88E2-4616-BBD6-64C8AC069142}" dt="2022-06-26T18:36:42.232" v="5159"/>
          <ac:picMkLst>
            <pc:docMk/>
            <pc:sldMk cId="4270376114" sldId="297"/>
            <ac:picMk id="5" creationId="{DBCAB91D-015E-A644-599B-832722CE1699}"/>
          </ac:picMkLst>
        </pc:picChg>
        <pc:picChg chg="add del mod">
          <ac:chgData name="Ofek Shilon" userId="686cd1de843dcda1" providerId="LiveId" clId="{AF6CD9EC-88E2-4616-BBD6-64C8AC069142}" dt="2022-07-01T13:19:17.998" v="5708" actId="478"/>
          <ac:picMkLst>
            <pc:docMk/>
            <pc:sldMk cId="4270376114" sldId="297"/>
            <ac:picMk id="6" creationId="{F3CDD0AE-3CE6-3215-54D7-D685EE9EF812}"/>
          </ac:picMkLst>
        </pc:picChg>
      </pc:sldChg>
      <pc:sldChg chg="addSp modSp mod">
        <pc:chgData name="Ofek Shilon" userId="686cd1de843dcda1" providerId="LiveId" clId="{AF6CD9EC-88E2-4616-BBD6-64C8AC069142}" dt="2022-07-05T21:53:50.759" v="7572" actId="1035"/>
        <pc:sldMkLst>
          <pc:docMk/>
          <pc:sldMk cId="2972652017" sldId="302"/>
        </pc:sldMkLst>
        <pc:spChg chg="mod">
          <ac:chgData name="Ofek Shilon" userId="686cd1de843dcda1" providerId="LiveId" clId="{AF6CD9EC-88E2-4616-BBD6-64C8AC069142}" dt="2022-07-02T10:48:16.068" v="6417" actId="6549"/>
          <ac:spMkLst>
            <pc:docMk/>
            <pc:sldMk cId="2972652017" sldId="302"/>
            <ac:spMk id="2" creationId="{9FEDFB6C-B82B-4D21-825B-24723F27D5CD}"/>
          </ac:spMkLst>
        </pc:spChg>
        <pc:spChg chg="mod">
          <ac:chgData name="Ofek Shilon" userId="686cd1de843dcda1" providerId="LiveId" clId="{AF6CD9EC-88E2-4616-BBD6-64C8AC069142}" dt="2022-07-05T21:53:39.628" v="7535" actId="20577"/>
          <ac:spMkLst>
            <pc:docMk/>
            <pc:sldMk cId="2972652017" sldId="302"/>
            <ac:spMk id="3" creationId="{08A3D349-7D1B-49B5-ACD8-E0FE66474A3B}"/>
          </ac:spMkLst>
        </pc:spChg>
        <pc:spChg chg="add mod">
          <ac:chgData name="Ofek Shilon" userId="686cd1de843dcda1" providerId="LiveId" clId="{AF6CD9EC-88E2-4616-BBD6-64C8AC069142}" dt="2022-07-05T21:53:50.759" v="7572" actId="1035"/>
          <ac:spMkLst>
            <pc:docMk/>
            <pc:sldMk cId="2972652017" sldId="302"/>
            <ac:spMk id="8" creationId="{745E90F6-E6B4-4911-1BD9-19265AAFB03E}"/>
          </ac:spMkLst>
        </pc:spChg>
        <pc:picChg chg="add mod">
          <ac:chgData name="Ofek Shilon" userId="686cd1de843dcda1" providerId="LiveId" clId="{AF6CD9EC-88E2-4616-BBD6-64C8AC069142}" dt="2022-07-05T21:53:50.759" v="7572" actId="1035"/>
          <ac:picMkLst>
            <pc:docMk/>
            <pc:sldMk cId="2972652017" sldId="302"/>
            <ac:picMk id="6" creationId="{6363ECB9-8343-0DF8-9F0F-6C8753715695}"/>
          </ac:picMkLst>
        </pc:picChg>
        <pc:picChg chg="mod">
          <ac:chgData name="Ofek Shilon" userId="686cd1de843dcda1" providerId="LiveId" clId="{AF6CD9EC-88E2-4616-BBD6-64C8AC069142}" dt="2022-06-22T19:45:37.873" v="3675" actId="1076"/>
          <ac:picMkLst>
            <pc:docMk/>
            <pc:sldMk cId="2972652017" sldId="302"/>
            <ac:picMk id="7" creationId="{85A8BF03-557B-4731-AF61-EE90EE42396D}"/>
          </ac:picMkLst>
        </pc:picChg>
      </pc:sldChg>
      <pc:sldChg chg="del ord">
        <pc:chgData name="Ofek Shilon" userId="686cd1de843dcda1" providerId="LiveId" clId="{AF6CD9EC-88E2-4616-BBD6-64C8AC069142}" dt="2022-07-05T22:09:46.797" v="7764" actId="47"/>
        <pc:sldMkLst>
          <pc:docMk/>
          <pc:sldMk cId="3264785870" sldId="307"/>
        </pc:sldMkLst>
      </pc:sldChg>
      <pc:sldChg chg="del">
        <pc:chgData name="Ofek Shilon" userId="686cd1de843dcda1" providerId="LiveId" clId="{AF6CD9EC-88E2-4616-BBD6-64C8AC069142}" dt="2022-06-22T19:03:13.650" v="3225" actId="2696"/>
        <pc:sldMkLst>
          <pc:docMk/>
          <pc:sldMk cId="120467321" sldId="308"/>
        </pc:sldMkLst>
      </pc:sldChg>
      <pc:sldChg chg="add">
        <pc:chgData name="Ofek Shilon" userId="686cd1de843dcda1" providerId="LiveId" clId="{AF6CD9EC-88E2-4616-BBD6-64C8AC069142}" dt="2022-06-22T19:03:21.256" v="3226"/>
        <pc:sldMkLst>
          <pc:docMk/>
          <pc:sldMk cId="688586951" sldId="308"/>
        </pc:sldMkLst>
      </pc:sldChg>
      <pc:sldChg chg="addSp delSp modSp del mod ord modTransition delAnim modAnim modNotesTx">
        <pc:chgData name="Ofek Shilon" userId="686cd1de843dcda1" providerId="LiveId" clId="{AF6CD9EC-88E2-4616-BBD6-64C8AC069142}" dt="2022-07-02T15:01:18.148" v="6676" actId="47"/>
        <pc:sldMkLst>
          <pc:docMk/>
          <pc:sldMk cId="2563579919" sldId="310"/>
        </pc:sldMkLst>
        <pc:spChg chg="mod">
          <ac:chgData name="Ofek Shilon" userId="686cd1de843dcda1" providerId="LiveId" clId="{AF6CD9EC-88E2-4616-BBD6-64C8AC069142}" dt="2022-06-22T13:20:48.187" v="3078" actId="20577"/>
          <ac:spMkLst>
            <pc:docMk/>
            <pc:sldMk cId="2563579919" sldId="310"/>
            <ac:spMk id="2" creationId="{DDF41E36-5D05-4276-8B0F-DA939727C4BF}"/>
          </ac:spMkLst>
        </pc:spChg>
        <pc:spChg chg="del mod">
          <ac:chgData name="Ofek Shilon" userId="686cd1de843dcda1" providerId="LiveId" clId="{AF6CD9EC-88E2-4616-BBD6-64C8AC069142}" dt="2022-07-02T14:51:46.723" v="6603" actId="22"/>
          <ac:spMkLst>
            <pc:docMk/>
            <pc:sldMk cId="2563579919" sldId="310"/>
            <ac:spMk id="3" creationId="{A7F0D744-BA06-4167-9438-882CC9BDFBFD}"/>
          </ac:spMkLst>
        </pc:spChg>
        <pc:spChg chg="add mod">
          <ac:chgData name="Ofek Shilon" userId="686cd1de843dcda1" providerId="LiveId" clId="{AF6CD9EC-88E2-4616-BBD6-64C8AC069142}" dt="2022-07-02T14:58:11.559" v="6641" actId="1076"/>
          <ac:spMkLst>
            <pc:docMk/>
            <pc:sldMk cId="2563579919" sldId="310"/>
            <ac:spMk id="8" creationId="{438CC52A-923B-2DE7-DCC2-2A22393E58E1}"/>
          </ac:spMkLst>
        </pc:spChg>
        <pc:spChg chg="add mod">
          <ac:chgData name="Ofek Shilon" userId="686cd1de843dcda1" providerId="LiveId" clId="{AF6CD9EC-88E2-4616-BBD6-64C8AC069142}" dt="2022-07-02T14:58:09.470" v="6640" actId="1076"/>
          <ac:spMkLst>
            <pc:docMk/>
            <pc:sldMk cId="2563579919" sldId="310"/>
            <ac:spMk id="9" creationId="{6620884F-5F54-2E04-DC79-FAC8E26C0B6C}"/>
          </ac:spMkLst>
        </pc:spChg>
        <pc:spChg chg="add mod">
          <ac:chgData name="Ofek Shilon" userId="686cd1de843dcda1" providerId="LiveId" clId="{AF6CD9EC-88E2-4616-BBD6-64C8AC069142}" dt="2022-07-02T14:58:07.879" v="6639" actId="1076"/>
          <ac:spMkLst>
            <pc:docMk/>
            <pc:sldMk cId="2563579919" sldId="310"/>
            <ac:spMk id="10" creationId="{D4FC5868-61E9-0EEA-6DD1-9D7AC50C57C7}"/>
          </ac:spMkLst>
        </pc:spChg>
        <pc:spChg chg="add del mod">
          <ac:chgData name="Ofek Shilon" userId="686cd1de843dcda1" providerId="LiveId" clId="{AF6CD9EC-88E2-4616-BBD6-64C8AC069142}" dt="2022-06-27T09:32:40.873" v="5169" actId="478"/>
          <ac:spMkLst>
            <pc:docMk/>
            <pc:sldMk cId="2563579919" sldId="310"/>
            <ac:spMk id="13" creationId="{6580842D-0AF9-FBB9-8447-6C5A7D4C773F}"/>
          </ac:spMkLst>
        </pc:spChg>
        <pc:grpChg chg="add mod">
          <ac:chgData name="Ofek Shilon" userId="686cd1de843dcda1" providerId="LiveId" clId="{AF6CD9EC-88E2-4616-BBD6-64C8AC069142}" dt="2022-07-02T14:53:45.489" v="6621" actId="164"/>
          <ac:grpSpMkLst>
            <pc:docMk/>
            <pc:sldMk cId="2563579919" sldId="310"/>
            <ac:grpSpMk id="16" creationId="{3516AAAF-B6DE-ECBD-A56E-0CB25263C517}"/>
          </ac:grpSpMkLst>
        </pc:grpChg>
        <pc:picChg chg="add del mod">
          <ac:chgData name="Ofek Shilon" userId="686cd1de843dcda1" providerId="LiveId" clId="{AF6CD9EC-88E2-4616-BBD6-64C8AC069142}" dt="2022-07-02T14:58:05.403" v="6638" actId="478"/>
          <ac:picMkLst>
            <pc:docMk/>
            <pc:sldMk cId="2563579919" sldId="310"/>
            <ac:picMk id="6" creationId="{C6FA730D-7E49-3FC4-E0AB-830B36B8E723}"/>
          </ac:picMkLst>
        </pc:picChg>
        <pc:picChg chg="add del mod">
          <ac:chgData name="Ofek Shilon" userId="686cd1de843dcda1" providerId="LiveId" clId="{AF6CD9EC-88E2-4616-BBD6-64C8AC069142}" dt="2022-07-02T14:51:50.137" v="6605" actId="478"/>
          <ac:picMkLst>
            <pc:docMk/>
            <pc:sldMk cId="2563579919" sldId="310"/>
            <ac:picMk id="7" creationId="{1DD98C65-F5AA-D294-5638-4273D97EBA6F}"/>
          </ac:picMkLst>
        </pc:picChg>
        <pc:picChg chg="del mod">
          <ac:chgData name="Ofek Shilon" userId="686cd1de843dcda1" providerId="LiveId" clId="{AF6CD9EC-88E2-4616-BBD6-64C8AC069142}" dt="2022-06-26T16:10:41.469" v="5109" actId="478"/>
          <ac:picMkLst>
            <pc:docMk/>
            <pc:sldMk cId="2563579919" sldId="310"/>
            <ac:picMk id="7" creationId="{ED24730C-9867-4262-8EED-E15A54F321BA}"/>
          </ac:picMkLst>
        </pc:picChg>
        <pc:picChg chg="add del mod">
          <ac:chgData name="Ofek Shilon" userId="686cd1de843dcda1" providerId="LiveId" clId="{AF6CD9EC-88E2-4616-BBD6-64C8AC069142}" dt="2022-07-01T13:19:13.877" v="5706" actId="478"/>
          <ac:picMkLst>
            <pc:docMk/>
            <pc:sldMk cId="2563579919" sldId="310"/>
            <ac:picMk id="11" creationId="{70BDEBF3-C0C9-30D2-C725-68D3AFA44632}"/>
          </ac:picMkLst>
        </pc:picChg>
        <pc:picChg chg="add mod ord">
          <ac:chgData name="Ofek Shilon" userId="686cd1de843dcda1" providerId="LiveId" clId="{AF6CD9EC-88E2-4616-BBD6-64C8AC069142}" dt="2022-07-02T14:53:45.489" v="6621" actId="164"/>
          <ac:picMkLst>
            <pc:docMk/>
            <pc:sldMk cId="2563579919" sldId="310"/>
            <ac:picMk id="12" creationId="{60E46160-28A8-E02E-F8D2-14EB68CA1FE1}"/>
          </ac:picMkLst>
        </pc:picChg>
        <pc:picChg chg="add mod ord modCrop">
          <ac:chgData name="Ofek Shilon" userId="686cd1de843dcda1" providerId="LiveId" clId="{AF6CD9EC-88E2-4616-BBD6-64C8AC069142}" dt="2022-07-02T14:52:56.152" v="6618" actId="14100"/>
          <ac:picMkLst>
            <pc:docMk/>
            <pc:sldMk cId="2563579919" sldId="310"/>
            <ac:picMk id="14" creationId="{16BA4B7F-8920-1614-B036-8BD119028F05}"/>
          </ac:picMkLst>
        </pc:picChg>
        <pc:picChg chg="add del mod">
          <ac:chgData name="Ofek Shilon" userId="686cd1de843dcda1" providerId="LiveId" clId="{AF6CD9EC-88E2-4616-BBD6-64C8AC069142}" dt="2022-07-02T14:57:48.198" v="6630" actId="22"/>
          <ac:picMkLst>
            <pc:docMk/>
            <pc:sldMk cId="2563579919" sldId="310"/>
            <ac:picMk id="18" creationId="{88C350A8-ED35-734C-595B-CC05D9DDE613}"/>
          </ac:picMkLst>
        </pc:picChg>
        <pc:picChg chg="add del mod modCrop">
          <ac:chgData name="Ofek Shilon" userId="686cd1de843dcda1" providerId="LiveId" clId="{AF6CD9EC-88E2-4616-BBD6-64C8AC069142}" dt="2022-07-02T14:59:23.650" v="6655" actId="478"/>
          <ac:picMkLst>
            <pc:docMk/>
            <pc:sldMk cId="2563579919" sldId="310"/>
            <ac:picMk id="20" creationId="{3A53556E-12CE-5FB7-C04A-CBB1D32FB80F}"/>
          </ac:picMkLst>
        </pc:picChg>
        <pc:picChg chg="add del mod">
          <ac:chgData name="Ofek Shilon" userId="686cd1de843dcda1" providerId="LiveId" clId="{AF6CD9EC-88E2-4616-BBD6-64C8AC069142}" dt="2022-07-02T14:59:21.920" v="6654" actId="478"/>
          <ac:picMkLst>
            <pc:docMk/>
            <pc:sldMk cId="2563579919" sldId="310"/>
            <ac:picMk id="22" creationId="{4407EE31-20DE-9AA8-9D81-BB15F85EB8DC}"/>
          </ac:picMkLst>
        </pc:picChg>
        <pc:cxnChg chg="add mod">
          <ac:chgData name="Ofek Shilon" userId="686cd1de843dcda1" providerId="LiveId" clId="{AF6CD9EC-88E2-4616-BBD6-64C8AC069142}" dt="2022-07-02T14:53:45.489" v="6621" actId="164"/>
          <ac:cxnSpMkLst>
            <pc:docMk/>
            <pc:sldMk cId="2563579919" sldId="310"/>
            <ac:cxnSpMk id="15" creationId="{81D715EE-6AD1-41BE-5DFC-FB2C5FFCB664}"/>
          </ac:cxnSpMkLst>
        </pc:cxnChg>
      </pc:sldChg>
      <pc:sldChg chg="del">
        <pc:chgData name="Ofek Shilon" userId="686cd1de843dcda1" providerId="LiveId" clId="{AF6CD9EC-88E2-4616-BBD6-64C8AC069142}" dt="2022-06-22T08:38:34.742" v="2749" actId="47"/>
        <pc:sldMkLst>
          <pc:docMk/>
          <pc:sldMk cId="2469999185" sldId="312"/>
        </pc:sldMkLst>
      </pc:sldChg>
      <pc:sldChg chg="addSp delSp modSp mod modTransition delAnim">
        <pc:chgData name="Ofek Shilon" userId="686cd1de843dcda1" providerId="LiveId" clId="{AF6CD9EC-88E2-4616-BBD6-64C8AC069142}" dt="2022-07-02T17:21:43.721" v="6981" actId="20577"/>
        <pc:sldMkLst>
          <pc:docMk/>
          <pc:sldMk cId="988464973" sldId="315"/>
        </pc:sldMkLst>
        <pc:spChg chg="mod">
          <ac:chgData name="Ofek Shilon" userId="686cd1de843dcda1" providerId="LiveId" clId="{AF6CD9EC-88E2-4616-BBD6-64C8AC069142}" dt="2022-07-02T17:21:43.721" v="6981" actId="20577"/>
          <ac:spMkLst>
            <pc:docMk/>
            <pc:sldMk cId="988464973" sldId="315"/>
            <ac:spMk id="2" creationId="{A3E658B0-0225-465B-9A70-F144F289F070}"/>
          </ac:spMkLst>
        </pc:spChg>
        <pc:picChg chg="add del mod">
          <ac:chgData name="Ofek Shilon" userId="686cd1de843dcda1" providerId="LiveId" clId="{AF6CD9EC-88E2-4616-BBD6-64C8AC069142}" dt="2022-06-26T18:22:18.188" v="5151"/>
          <ac:picMkLst>
            <pc:docMk/>
            <pc:sldMk cId="988464973" sldId="315"/>
            <ac:picMk id="5" creationId="{D3511CEF-0C62-89BE-3318-C843231248A5}"/>
          </ac:picMkLst>
        </pc:picChg>
        <pc:picChg chg="add del mod">
          <ac:chgData name="Ofek Shilon" userId="686cd1de843dcda1" providerId="LiveId" clId="{AF6CD9EC-88E2-4616-BBD6-64C8AC069142}" dt="2022-07-01T13:18:54.608" v="5700" actId="478"/>
          <ac:picMkLst>
            <pc:docMk/>
            <pc:sldMk cId="988464973" sldId="315"/>
            <ac:picMk id="6" creationId="{0F1AE666-2F5A-2133-BAA1-2B7CD179AB6C}"/>
          </ac:picMkLst>
        </pc:picChg>
      </pc:sldChg>
      <pc:sldChg chg="addSp modSp del mod">
        <pc:chgData name="Ofek Shilon" userId="686cd1de843dcda1" providerId="LiveId" clId="{AF6CD9EC-88E2-4616-BBD6-64C8AC069142}" dt="2022-06-21T11:58:58.182" v="2164" actId="47"/>
        <pc:sldMkLst>
          <pc:docMk/>
          <pc:sldMk cId="81630764" sldId="318"/>
        </pc:sldMkLst>
        <pc:spChg chg="mod">
          <ac:chgData name="Ofek Shilon" userId="686cd1de843dcda1" providerId="LiveId" clId="{AF6CD9EC-88E2-4616-BBD6-64C8AC069142}" dt="2022-06-21T10:09:31.908" v="1527" actId="27636"/>
          <ac:spMkLst>
            <pc:docMk/>
            <pc:sldMk cId="81630764" sldId="318"/>
            <ac:spMk id="3" creationId="{EB4ECC51-91C8-4F0E-A099-B834A018500F}"/>
          </ac:spMkLst>
        </pc:spChg>
        <pc:picChg chg="add mod">
          <ac:chgData name="Ofek Shilon" userId="686cd1de843dcda1" providerId="LiveId" clId="{AF6CD9EC-88E2-4616-BBD6-64C8AC069142}" dt="2022-06-19T14:42:41.498" v="480" actId="1076"/>
          <ac:picMkLst>
            <pc:docMk/>
            <pc:sldMk cId="81630764" sldId="318"/>
            <ac:picMk id="6" creationId="{A3EBE4E4-160D-AA90-F88A-C5C0CE08977F}"/>
          </ac:picMkLst>
        </pc:picChg>
      </pc:sldChg>
      <pc:sldChg chg="modSp del mod modAnim">
        <pc:chgData name="Ofek Shilon" userId="686cd1de843dcda1" providerId="LiveId" clId="{AF6CD9EC-88E2-4616-BBD6-64C8AC069142}" dt="2022-06-22T19:02:44.125" v="3223" actId="2696"/>
        <pc:sldMkLst>
          <pc:docMk/>
          <pc:sldMk cId="2128733538" sldId="321"/>
        </pc:sldMkLst>
        <pc:spChg chg="mod">
          <ac:chgData name="Ofek Shilon" userId="686cd1de843dcda1" providerId="LiveId" clId="{AF6CD9EC-88E2-4616-BBD6-64C8AC069142}" dt="2022-06-21T06:52:21.656" v="1383" actId="20577"/>
          <ac:spMkLst>
            <pc:docMk/>
            <pc:sldMk cId="2128733538" sldId="321"/>
            <ac:spMk id="2" creationId="{FF090734-7CE9-40F7-B3D8-F94BCE8918F7}"/>
          </ac:spMkLst>
        </pc:spChg>
        <pc:spChg chg="mod">
          <ac:chgData name="Ofek Shilon" userId="686cd1de843dcda1" providerId="LiveId" clId="{AF6CD9EC-88E2-4616-BBD6-64C8AC069142}" dt="2022-06-22T08:34:40.502" v="2738" actId="20577"/>
          <ac:spMkLst>
            <pc:docMk/>
            <pc:sldMk cId="2128733538" sldId="321"/>
            <ac:spMk id="3" creationId="{9C816F97-7F0D-4D02-AC91-4866752D2F3A}"/>
          </ac:spMkLst>
        </pc:spChg>
      </pc:sldChg>
      <pc:sldChg chg="add modNotesTx">
        <pc:chgData name="Ofek Shilon" userId="686cd1de843dcda1" providerId="LiveId" clId="{AF6CD9EC-88E2-4616-BBD6-64C8AC069142}" dt="2022-07-02T11:23:25.571" v="6431" actId="6549"/>
        <pc:sldMkLst>
          <pc:docMk/>
          <pc:sldMk cId="2590002752" sldId="321"/>
        </pc:sldMkLst>
      </pc:sldChg>
      <pc:sldChg chg="addSp delSp modSp mod addAnim delAnim modAnim modNotesTx">
        <pc:chgData name="Ofek Shilon" userId="686cd1de843dcda1" providerId="LiveId" clId="{AF6CD9EC-88E2-4616-BBD6-64C8AC069142}" dt="2022-07-02T20:15:15.606" v="7401" actId="20577"/>
        <pc:sldMkLst>
          <pc:docMk/>
          <pc:sldMk cId="2960041833" sldId="323"/>
        </pc:sldMkLst>
        <pc:spChg chg="mod">
          <ac:chgData name="Ofek Shilon" userId="686cd1de843dcda1" providerId="LiveId" clId="{AF6CD9EC-88E2-4616-BBD6-64C8AC069142}" dt="2022-06-22T13:24:24.409" v="3087" actId="14100"/>
          <ac:spMkLst>
            <pc:docMk/>
            <pc:sldMk cId="2960041833" sldId="323"/>
            <ac:spMk id="2" creationId="{F59EC05E-C5B5-4E48-AEC2-FDAF1E3F74C5}"/>
          </ac:spMkLst>
        </pc:spChg>
        <pc:spChg chg="mod">
          <ac:chgData name="Ofek Shilon" userId="686cd1de843dcda1" providerId="LiveId" clId="{AF6CD9EC-88E2-4616-BBD6-64C8AC069142}" dt="2022-07-02T20:15:15.606" v="7401" actId="20577"/>
          <ac:spMkLst>
            <pc:docMk/>
            <pc:sldMk cId="2960041833" sldId="323"/>
            <ac:spMk id="3" creationId="{45D76B14-8616-44A7-9171-768354C78C34}"/>
          </ac:spMkLst>
        </pc:spChg>
        <pc:spChg chg="mod">
          <ac:chgData name="Ofek Shilon" userId="686cd1de843dcda1" providerId="LiveId" clId="{AF6CD9EC-88E2-4616-BBD6-64C8AC069142}" dt="2022-06-22T08:08:17.133" v="2402"/>
          <ac:spMkLst>
            <pc:docMk/>
            <pc:sldMk cId="2960041833" sldId="323"/>
            <ac:spMk id="17" creationId="{39AC2285-CCD9-4A25-23E9-E344CBC12377}"/>
          </ac:spMkLst>
        </pc:spChg>
        <pc:spChg chg="mod">
          <ac:chgData name="Ofek Shilon" userId="686cd1de843dcda1" providerId="LiveId" clId="{AF6CD9EC-88E2-4616-BBD6-64C8AC069142}" dt="2022-06-22T08:08:17.133" v="2402"/>
          <ac:spMkLst>
            <pc:docMk/>
            <pc:sldMk cId="2960041833" sldId="323"/>
            <ac:spMk id="18" creationId="{D634336B-49EA-E907-31E6-26ADE443D3F4}"/>
          </ac:spMkLst>
        </pc:spChg>
        <pc:spChg chg="mod">
          <ac:chgData name="Ofek Shilon" userId="686cd1de843dcda1" providerId="LiveId" clId="{AF6CD9EC-88E2-4616-BBD6-64C8AC069142}" dt="2022-06-22T08:08:17.133" v="2402"/>
          <ac:spMkLst>
            <pc:docMk/>
            <pc:sldMk cId="2960041833" sldId="323"/>
            <ac:spMk id="19" creationId="{EEA6A797-C8A5-9155-8C2F-CC171CBCA5B9}"/>
          </ac:spMkLst>
        </pc:spChg>
        <pc:spChg chg="add mod ord">
          <ac:chgData name="Ofek Shilon" userId="686cd1de843dcda1" providerId="LiveId" clId="{AF6CD9EC-88E2-4616-BBD6-64C8AC069142}" dt="2022-06-22T13:14:11.786" v="3014" actId="164"/>
          <ac:spMkLst>
            <pc:docMk/>
            <pc:sldMk cId="2960041833" sldId="323"/>
            <ac:spMk id="35" creationId="{49DC26AD-F3AA-6F57-0929-229D4C7F4BE8}"/>
          </ac:spMkLst>
        </pc:spChg>
        <pc:spChg chg="add mod">
          <ac:chgData name="Ofek Shilon" userId="686cd1de843dcda1" providerId="LiveId" clId="{AF6CD9EC-88E2-4616-BBD6-64C8AC069142}" dt="2022-06-22T13:14:11.786" v="3014" actId="164"/>
          <ac:spMkLst>
            <pc:docMk/>
            <pc:sldMk cId="2960041833" sldId="323"/>
            <ac:spMk id="36" creationId="{2F0DD71D-4E79-6765-0012-408BC273C017}"/>
          </ac:spMkLst>
        </pc:spChg>
        <pc:grpChg chg="add del mod">
          <ac:chgData name="Ofek Shilon" userId="686cd1de843dcda1" providerId="LiveId" clId="{AF6CD9EC-88E2-4616-BBD6-64C8AC069142}" dt="2022-06-22T13:05:37.773" v="2968" actId="478"/>
          <ac:grpSpMkLst>
            <pc:docMk/>
            <pc:sldMk cId="2960041833" sldId="323"/>
            <ac:grpSpMk id="15" creationId="{3A873192-1A7A-3E41-036E-C3F5B6D3B5B1}"/>
          </ac:grpSpMkLst>
        </pc:grpChg>
        <pc:grpChg chg="add mod">
          <ac:chgData name="Ofek Shilon" userId="686cd1de843dcda1" providerId="LiveId" clId="{AF6CD9EC-88E2-4616-BBD6-64C8AC069142}" dt="2022-06-22T13:14:11.786" v="3014" actId="164"/>
          <ac:grpSpMkLst>
            <pc:docMk/>
            <pc:sldMk cId="2960041833" sldId="323"/>
            <ac:grpSpMk id="37" creationId="{13CE0705-0C87-E058-5424-B5AD605903AF}"/>
          </ac:grpSpMkLst>
        </pc:grpChg>
        <pc:picChg chg="add del mod modCrop">
          <ac:chgData name="Ofek Shilon" userId="686cd1de843dcda1" providerId="LiveId" clId="{AF6CD9EC-88E2-4616-BBD6-64C8AC069142}" dt="2022-06-19T14:55:31.023" v="553" actId="478"/>
          <ac:picMkLst>
            <pc:docMk/>
            <pc:sldMk cId="2960041833" sldId="323"/>
            <ac:picMk id="6" creationId="{D24C4D2C-78D9-855C-49F1-4B7AE4C04905}"/>
          </ac:picMkLst>
        </pc:picChg>
        <pc:picChg chg="add del mod">
          <ac:chgData name="Ofek Shilon" userId="686cd1de843dcda1" providerId="LiveId" clId="{AF6CD9EC-88E2-4616-BBD6-64C8AC069142}" dt="2022-06-22T07:50:43.786" v="2206" actId="478"/>
          <ac:picMkLst>
            <pc:docMk/>
            <pc:sldMk cId="2960041833" sldId="323"/>
            <ac:picMk id="8" creationId="{1A5A21B4-F5E2-954D-67C4-EF1570919703}"/>
          </ac:picMkLst>
        </pc:picChg>
        <pc:picChg chg="add del mod">
          <ac:chgData name="Ofek Shilon" userId="686cd1de843dcda1" providerId="LiveId" clId="{AF6CD9EC-88E2-4616-BBD6-64C8AC069142}" dt="2022-06-22T13:05:40.982" v="2969" actId="478"/>
          <ac:picMkLst>
            <pc:docMk/>
            <pc:sldMk cId="2960041833" sldId="323"/>
            <ac:picMk id="10" creationId="{E2DBFDB9-42CF-850D-FA72-C4023D23A3F6}"/>
          </ac:picMkLst>
        </pc:picChg>
        <pc:picChg chg="add del mod modCrop">
          <ac:chgData name="Ofek Shilon" userId="686cd1de843dcda1" providerId="LiveId" clId="{AF6CD9EC-88E2-4616-BBD6-64C8AC069142}" dt="2022-06-22T13:05:46.105" v="2973" actId="478"/>
          <ac:picMkLst>
            <pc:docMk/>
            <pc:sldMk cId="2960041833" sldId="323"/>
            <ac:picMk id="12" creationId="{23F07C3D-6303-E3CE-3C35-81D284DDF88A}"/>
          </ac:picMkLst>
        </pc:picChg>
        <pc:picChg chg="add del mod">
          <ac:chgData name="Ofek Shilon" userId="686cd1de843dcda1" providerId="LiveId" clId="{AF6CD9EC-88E2-4616-BBD6-64C8AC069142}" dt="2022-06-22T13:05:44.570" v="2972" actId="478"/>
          <ac:picMkLst>
            <pc:docMk/>
            <pc:sldMk cId="2960041833" sldId="323"/>
            <ac:picMk id="14" creationId="{B5AB19F7-B5A1-882B-0479-62413F4D4AA0}"/>
          </ac:picMkLst>
        </pc:picChg>
        <pc:picChg chg="mod">
          <ac:chgData name="Ofek Shilon" userId="686cd1de843dcda1" providerId="LiveId" clId="{AF6CD9EC-88E2-4616-BBD6-64C8AC069142}" dt="2022-06-22T08:08:17.133" v="2402"/>
          <ac:picMkLst>
            <pc:docMk/>
            <pc:sldMk cId="2960041833" sldId="323"/>
            <ac:picMk id="16" creationId="{6FB89B41-52AD-8B11-DE1A-4ACAA2A2A141}"/>
          </ac:picMkLst>
        </pc:picChg>
        <pc:picChg chg="add del mod">
          <ac:chgData name="Ofek Shilon" userId="686cd1de843dcda1" providerId="LiveId" clId="{AF6CD9EC-88E2-4616-BBD6-64C8AC069142}" dt="2022-06-22T13:05:43.067" v="2971" actId="478"/>
          <ac:picMkLst>
            <pc:docMk/>
            <pc:sldMk cId="2960041833" sldId="323"/>
            <ac:picMk id="20" creationId="{F1F36773-7B89-6235-BA81-C9E7D08DF4E0}"/>
          </ac:picMkLst>
        </pc:picChg>
        <pc:picChg chg="add del mod">
          <ac:chgData name="Ofek Shilon" userId="686cd1de843dcda1" providerId="LiveId" clId="{AF6CD9EC-88E2-4616-BBD6-64C8AC069142}" dt="2022-06-22T13:07:59.685" v="2981" actId="478"/>
          <ac:picMkLst>
            <pc:docMk/>
            <pc:sldMk cId="2960041833" sldId="323"/>
            <ac:picMk id="22" creationId="{B0761789-49EC-7382-0463-7B36BE1D1D71}"/>
          </ac:picMkLst>
        </pc:picChg>
        <pc:picChg chg="add del mod">
          <ac:chgData name="Ofek Shilon" userId="686cd1de843dcda1" providerId="LiveId" clId="{AF6CD9EC-88E2-4616-BBD6-64C8AC069142}" dt="2022-06-22T13:15:48.964" v="3021" actId="478"/>
          <ac:picMkLst>
            <pc:docMk/>
            <pc:sldMk cId="2960041833" sldId="323"/>
            <ac:picMk id="24" creationId="{D1AFE5AD-91DF-3704-A58F-BB27C67096B2}"/>
          </ac:picMkLst>
        </pc:picChg>
        <pc:picChg chg="add mod ord">
          <ac:chgData name="Ofek Shilon" userId="686cd1de843dcda1" providerId="LiveId" clId="{AF6CD9EC-88E2-4616-BBD6-64C8AC069142}" dt="2022-06-22T13:16:37.189" v="3027" actId="167"/>
          <ac:picMkLst>
            <pc:docMk/>
            <pc:sldMk cId="2960041833" sldId="323"/>
            <ac:picMk id="26" creationId="{AE0917DE-C885-F22E-343B-5C205AA790A3}"/>
          </ac:picMkLst>
        </pc:picChg>
        <pc:picChg chg="add mod">
          <ac:chgData name="Ofek Shilon" userId="686cd1de843dcda1" providerId="LiveId" clId="{AF6CD9EC-88E2-4616-BBD6-64C8AC069142}" dt="2022-06-22T13:09:50.896" v="2994" actId="1440"/>
          <ac:picMkLst>
            <pc:docMk/>
            <pc:sldMk cId="2960041833" sldId="323"/>
            <ac:picMk id="28" creationId="{D8AEB019-A1B0-E6FA-97E3-75501B37EDC7}"/>
          </ac:picMkLst>
        </pc:picChg>
        <pc:picChg chg="add del mod">
          <ac:chgData name="Ofek Shilon" userId="686cd1de843dcda1" providerId="LiveId" clId="{AF6CD9EC-88E2-4616-BBD6-64C8AC069142}" dt="2022-06-22T13:12:51.289" v="2999" actId="478"/>
          <ac:picMkLst>
            <pc:docMk/>
            <pc:sldMk cId="2960041833" sldId="323"/>
            <ac:picMk id="30" creationId="{45A8F703-0B20-84D3-CC4E-DC03E85EC7A1}"/>
          </ac:picMkLst>
        </pc:picChg>
        <pc:picChg chg="add mod">
          <ac:chgData name="Ofek Shilon" userId="686cd1de843dcda1" providerId="LiveId" clId="{AF6CD9EC-88E2-4616-BBD6-64C8AC069142}" dt="2022-06-22T13:09:56.244" v="2995" actId="1440"/>
          <ac:picMkLst>
            <pc:docMk/>
            <pc:sldMk cId="2960041833" sldId="323"/>
            <ac:picMk id="32" creationId="{F6FF3378-0A8B-9D1E-0E7C-528B7DF3D894}"/>
          </ac:picMkLst>
        </pc:picChg>
        <pc:picChg chg="add mod">
          <ac:chgData name="Ofek Shilon" userId="686cd1de843dcda1" providerId="LiveId" clId="{AF6CD9EC-88E2-4616-BBD6-64C8AC069142}" dt="2022-06-22T13:14:11.786" v="3014" actId="164"/>
          <ac:picMkLst>
            <pc:docMk/>
            <pc:sldMk cId="2960041833" sldId="323"/>
            <ac:picMk id="34" creationId="{3746580A-C061-623A-DD5E-F42C5EC2EC24}"/>
          </ac:picMkLst>
        </pc:picChg>
      </pc:sldChg>
      <pc:sldChg chg="del">
        <pc:chgData name="Ofek Shilon" userId="686cd1de843dcda1" providerId="LiveId" clId="{AF6CD9EC-88E2-4616-BBD6-64C8AC069142}" dt="2022-06-21T06:25:14.394" v="829" actId="47"/>
        <pc:sldMkLst>
          <pc:docMk/>
          <pc:sldMk cId="597363712" sldId="326"/>
        </pc:sldMkLst>
      </pc:sldChg>
      <pc:sldChg chg="del">
        <pc:chgData name="Ofek Shilon" userId="686cd1de843dcda1" providerId="LiveId" clId="{AF6CD9EC-88E2-4616-BBD6-64C8AC069142}" dt="2022-06-21T06:25:12.846" v="828" actId="47"/>
        <pc:sldMkLst>
          <pc:docMk/>
          <pc:sldMk cId="1243247676" sldId="327"/>
        </pc:sldMkLst>
      </pc:sldChg>
      <pc:sldChg chg="modAnim">
        <pc:chgData name="Ofek Shilon" userId="686cd1de843dcda1" providerId="LiveId" clId="{AF6CD9EC-88E2-4616-BBD6-64C8AC069142}" dt="2022-07-02T10:33:32.121" v="6172"/>
        <pc:sldMkLst>
          <pc:docMk/>
          <pc:sldMk cId="3490217012" sldId="329"/>
        </pc:sldMkLst>
      </pc:sldChg>
      <pc:sldChg chg="modSp mod ord modAnim">
        <pc:chgData name="Ofek Shilon" userId="686cd1de843dcda1" providerId="LiveId" clId="{AF6CD9EC-88E2-4616-BBD6-64C8AC069142}" dt="2022-07-02T15:23:27.808" v="6929" actId="20577"/>
        <pc:sldMkLst>
          <pc:docMk/>
          <pc:sldMk cId="2900308221" sldId="330"/>
        </pc:sldMkLst>
        <pc:spChg chg="mod">
          <ac:chgData name="Ofek Shilon" userId="686cd1de843dcda1" providerId="LiveId" clId="{AF6CD9EC-88E2-4616-BBD6-64C8AC069142}" dt="2022-07-02T15:23:27.808" v="6929" actId="20577"/>
          <ac:spMkLst>
            <pc:docMk/>
            <pc:sldMk cId="2900308221" sldId="330"/>
            <ac:spMk id="3" creationId="{8EA8AEC2-BBEF-4CFF-9030-E5D8E707B797}"/>
          </ac:spMkLst>
        </pc:spChg>
      </pc:sldChg>
      <pc:sldChg chg="addSp delSp modSp mod modTransition delAnim">
        <pc:chgData name="Ofek Shilon" userId="686cd1de843dcda1" providerId="LiveId" clId="{AF6CD9EC-88E2-4616-BBD6-64C8AC069142}" dt="2022-07-02T09:01:33.128" v="5716"/>
        <pc:sldMkLst>
          <pc:docMk/>
          <pc:sldMk cId="2350297836" sldId="335"/>
        </pc:sldMkLst>
        <pc:spChg chg="mod">
          <ac:chgData name="Ofek Shilon" userId="686cd1de843dcda1" providerId="LiveId" clId="{AF6CD9EC-88E2-4616-BBD6-64C8AC069142}" dt="2022-06-22T18:57:41.491" v="3106" actId="20577"/>
          <ac:spMkLst>
            <pc:docMk/>
            <pc:sldMk cId="2350297836" sldId="335"/>
            <ac:spMk id="5" creationId="{E269BD7F-C820-487C-87EC-3438B9BE2BB6}"/>
          </ac:spMkLst>
        </pc:spChg>
        <pc:picChg chg="add del mod">
          <ac:chgData name="Ofek Shilon" userId="686cd1de843dcda1" providerId="LiveId" clId="{AF6CD9EC-88E2-4616-BBD6-64C8AC069142}" dt="2022-06-26T18:22:18.188" v="5151"/>
          <ac:picMkLst>
            <pc:docMk/>
            <pc:sldMk cId="2350297836" sldId="335"/>
            <ac:picMk id="2" creationId="{CA702B3A-EE3D-4B42-921D-A0847DECD41B}"/>
          </ac:picMkLst>
        </pc:picChg>
        <pc:picChg chg="add del mod">
          <ac:chgData name="Ofek Shilon" userId="686cd1de843dcda1" providerId="LiveId" clId="{AF6CD9EC-88E2-4616-BBD6-64C8AC069142}" dt="2022-07-01T13:18:42.151" v="5696" actId="478"/>
          <ac:picMkLst>
            <pc:docMk/>
            <pc:sldMk cId="2350297836" sldId="335"/>
            <ac:picMk id="3" creationId="{4AFD0C99-F364-D96F-27E9-CE7F771BC349}"/>
          </ac:picMkLst>
        </pc:picChg>
      </pc:sldChg>
      <pc:sldChg chg="addSp delSp modSp mod modTransition delAnim">
        <pc:chgData name="Ofek Shilon" userId="686cd1de843dcda1" providerId="LiveId" clId="{AF6CD9EC-88E2-4616-BBD6-64C8AC069142}" dt="2022-07-02T09:01:54.358" v="5730"/>
        <pc:sldMkLst>
          <pc:docMk/>
          <pc:sldMk cId="1559370754" sldId="336"/>
        </pc:sldMkLst>
        <pc:spChg chg="del">
          <ac:chgData name="Ofek Shilon" userId="686cd1de843dcda1" providerId="LiveId" clId="{AF6CD9EC-88E2-4616-BBD6-64C8AC069142}" dt="2022-06-21T10:33:24.194" v="1870" actId="478"/>
          <ac:spMkLst>
            <pc:docMk/>
            <pc:sldMk cId="1559370754" sldId="336"/>
            <ac:spMk id="6" creationId="{9FC36F2D-D11E-4FE2-BB4B-069CF2A3589B}"/>
          </ac:spMkLst>
        </pc:spChg>
        <pc:picChg chg="add del mod">
          <ac:chgData name="Ofek Shilon" userId="686cd1de843dcda1" providerId="LiveId" clId="{AF6CD9EC-88E2-4616-BBD6-64C8AC069142}" dt="2022-07-01T13:19:20.069" v="5709" actId="478"/>
          <ac:picMkLst>
            <pc:docMk/>
            <pc:sldMk cId="1559370754" sldId="336"/>
            <ac:picMk id="2" creationId="{EF157D5F-2642-05A9-951D-33FAAB760FC3}"/>
          </ac:picMkLst>
        </pc:picChg>
      </pc:sldChg>
      <pc:sldChg chg="addSp delSp modSp del mod modTransition delAnim">
        <pc:chgData name="Ofek Shilon" userId="686cd1de843dcda1" providerId="LiveId" clId="{AF6CD9EC-88E2-4616-BBD6-64C8AC069142}" dt="2022-07-05T21:47:40.534" v="7495" actId="47"/>
        <pc:sldMkLst>
          <pc:docMk/>
          <pc:sldMk cId="1554940985" sldId="339"/>
        </pc:sldMkLst>
        <pc:spChg chg="del">
          <ac:chgData name="Ofek Shilon" userId="686cd1de843dcda1" providerId="LiveId" clId="{AF6CD9EC-88E2-4616-BBD6-64C8AC069142}" dt="2022-06-22T19:38:03.014" v="3663" actId="478"/>
          <ac:spMkLst>
            <pc:docMk/>
            <pc:sldMk cId="1554940985" sldId="339"/>
            <ac:spMk id="2" creationId="{DAB0A841-6329-440C-906D-4091C3A88FB0}"/>
          </ac:spMkLst>
        </pc:spChg>
        <pc:spChg chg="mod">
          <ac:chgData name="Ofek Shilon" userId="686cd1de843dcda1" providerId="LiveId" clId="{AF6CD9EC-88E2-4616-BBD6-64C8AC069142}" dt="2022-07-02T12:39:45.296" v="6485" actId="20577"/>
          <ac:spMkLst>
            <pc:docMk/>
            <pc:sldMk cId="1554940985" sldId="339"/>
            <ac:spMk id="5" creationId="{903BEF56-9574-44C6-9D1D-8421CB060894}"/>
          </ac:spMkLst>
        </pc:spChg>
        <pc:picChg chg="add del mod">
          <ac:chgData name="Ofek Shilon" userId="686cd1de843dcda1" providerId="LiveId" clId="{AF6CD9EC-88E2-4616-BBD6-64C8AC069142}" dt="2022-06-26T18:22:18.188" v="5151"/>
          <ac:picMkLst>
            <pc:docMk/>
            <pc:sldMk cId="1554940985" sldId="339"/>
            <ac:picMk id="2" creationId="{1F82123D-AEC6-E8F0-1509-103963570716}"/>
          </ac:picMkLst>
        </pc:picChg>
        <pc:picChg chg="add del mod">
          <ac:chgData name="Ofek Shilon" userId="686cd1de843dcda1" providerId="LiveId" clId="{AF6CD9EC-88E2-4616-BBD6-64C8AC069142}" dt="2022-07-01T13:18:44.681" v="5697" actId="478"/>
          <ac:picMkLst>
            <pc:docMk/>
            <pc:sldMk cId="1554940985" sldId="339"/>
            <ac:picMk id="3" creationId="{F93D61F0-6ABB-BD93-8402-5C882F8DC21A}"/>
          </ac:picMkLst>
        </pc:picChg>
      </pc:sldChg>
      <pc:sldChg chg="addSp delSp modSp del mod modTransition delAnim modAnim">
        <pc:chgData name="Ofek Shilon" userId="686cd1de843dcda1" providerId="LiveId" clId="{AF6CD9EC-88E2-4616-BBD6-64C8AC069142}" dt="2022-07-05T21:48:05.274" v="7502" actId="47"/>
        <pc:sldMkLst>
          <pc:docMk/>
          <pc:sldMk cId="1082015865" sldId="340"/>
        </pc:sldMkLst>
        <pc:spChg chg="del">
          <ac:chgData name="Ofek Shilon" userId="686cd1de843dcda1" providerId="LiveId" clId="{AF6CD9EC-88E2-4616-BBD6-64C8AC069142}" dt="2022-06-22T19:37:56.545" v="3662" actId="478"/>
          <ac:spMkLst>
            <pc:docMk/>
            <pc:sldMk cId="1082015865" sldId="340"/>
            <ac:spMk id="2" creationId="{DAB0A841-6329-440C-906D-4091C3A88FB0}"/>
          </ac:spMkLst>
        </pc:spChg>
        <pc:spChg chg="mod">
          <ac:chgData name="Ofek Shilon" userId="686cd1de843dcda1" providerId="LiveId" clId="{AF6CD9EC-88E2-4616-BBD6-64C8AC069142}" dt="2022-07-02T12:39:51.062" v="6486" actId="20577"/>
          <ac:spMkLst>
            <pc:docMk/>
            <pc:sldMk cId="1082015865" sldId="340"/>
            <ac:spMk id="5" creationId="{903BEF56-9574-44C6-9D1D-8421CB060894}"/>
          </ac:spMkLst>
        </pc:spChg>
        <pc:picChg chg="add del mod">
          <ac:chgData name="Ofek Shilon" userId="686cd1de843dcda1" providerId="LiveId" clId="{AF6CD9EC-88E2-4616-BBD6-64C8AC069142}" dt="2022-06-26T18:22:18.188" v="5151"/>
          <ac:picMkLst>
            <pc:docMk/>
            <pc:sldMk cId="1082015865" sldId="340"/>
            <ac:picMk id="2" creationId="{23739254-27D1-9AF8-1B4E-0406BA45E63B}"/>
          </ac:picMkLst>
        </pc:picChg>
        <pc:picChg chg="add del mod">
          <ac:chgData name="Ofek Shilon" userId="686cd1de843dcda1" providerId="LiveId" clId="{AF6CD9EC-88E2-4616-BBD6-64C8AC069142}" dt="2022-07-01T13:18:51.688" v="5699" actId="478"/>
          <ac:picMkLst>
            <pc:docMk/>
            <pc:sldMk cId="1082015865" sldId="340"/>
            <ac:picMk id="3" creationId="{08926866-6752-7BB2-B9AB-7475FE553CA3}"/>
          </ac:picMkLst>
        </pc:picChg>
      </pc:sldChg>
      <pc:sldChg chg="addSp delSp modSp mod modTransition delAnim modAnim">
        <pc:chgData name="Ofek Shilon" userId="686cd1de843dcda1" providerId="LiveId" clId="{AF6CD9EC-88E2-4616-BBD6-64C8AC069142}" dt="2022-07-05T21:48:33.344" v="7508"/>
        <pc:sldMkLst>
          <pc:docMk/>
          <pc:sldMk cId="2775434290" sldId="341"/>
        </pc:sldMkLst>
        <pc:spChg chg="del">
          <ac:chgData name="Ofek Shilon" userId="686cd1de843dcda1" providerId="LiveId" clId="{AF6CD9EC-88E2-4616-BBD6-64C8AC069142}" dt="2022-06-22T19:37:49.654" v="3661" actId="478"/>
          <ac:spMkLst>
            <pc:docMk/>
            <pc:sldMk cId="2775434290" sldId="341"/>
            <ac:spMk id="2" creationId="{DAB0A841-6329-440C-906D-4091C3A88FB0}"/>
          </ac:spMkLst>
        </pc:spChg>
        <pc:spChg chg="mod">
          <ac:chgData name="Ofek Shilon" userId="686cd1de843dcda1" providerId="LiveId" clId="{AF6CD9EC-88E2-4616-BBD6-64C8AC069142}" dt="2022-07-05T21:45:54.389" v="7468" actId="1076"/>
          <ac:spMkLst>
            <pc:docMk/>
            <pc:sldMk cId="2775434290" sldId="341"/>
            <ac:spMk id="5" creationId="{903BEF56-9574-44C6-9D1D-8421CB060894}"/>
          </ac:spMkLst>
        </pc:spChg>
        <pc:spChg chg="mod ord">
          <ac:chgData name="Ofek Shilon" userId="686cd1de843dcda1" providerId="LiveId" clId="{AF6CD9EC-88E2-4616-BBD6-64C8AC069142}" dt="2022-07-05T21:47:04.713" v="7493" actId="166"/>
          <ac:spMkLst>
            <pc:docMk/>
            <pc:sldMk cId="2775434290" sldId="341"/>
            <ac:spMk id="7" creationId="{67BAB6C2-CA2F-404A-BF13-6B55F61F74DF}"/>
          </ac:spMkLst>
        </pc:spChg>
        <pc:spChg chg="del">
          <ac:chgData name="Ofek Shilon" userId="686cd1de843dcda1" providerId="LiveId" clId="{AF6CD9EC-88E2-4616-BBD6-64C8AC069142}" dt="2022-07-05T21:46:07.722" v="7472" actId="478"/>
          <ac:spMkLst>
            <pc:docMk/>
            <pc:sldMk cId="2775434290" sldId="341"/>
            <ac:spMk id="8" creationId="{EB194020-995B-45A6-B2B0-961980400536}"/>
          </ac:spMkLst>
        </pc:spChg>
        <pc:spChg chg="del">
          <ac:chgData name="Ofek Shilon" userId="686cd1de843dcda1" providerId="LiveId" clId="{AF6CD9EC-88E2-4616-BBD6-64C8AC069142}" dt="2022-07-05T21:46:04.904" v="7471" actId="478"/>
          <ac:spMkLst>
            <pc:docMk/>
            <pc:sldMk cId="2775434290" sldId="341"/>
            <ac:spMk id="9" creationId="{D320245E-9B45-46C7-BB34-0A0C50DD3475}"/>
          </ac:spMkLst>
        </pc:spChg>
        <pc:spChg chg="add mod">
          <ac:chgData name="Ofek Shilon" userId="686cd1de843dcda1" providerId="LiveId" clId="{AF6CD9EC-88E2-4616-BBD6-64C8AC069142}" dt="2022-07-05T21:46:57.794" v="7492" actId="20577"/>
          <ac:spMkLst>
            <pc:docMk/>
            <pc:sldMk cId="2775434290" sldId="341"/>
            <ac:spMk id="10" creationId="{896CAAE9-687B-8CAD-C2DC-EDC02779E500}"/>
          </ac:spMkLst>
        </pc:spChg>
        <pc:spChg chg="mod ord">
          <ac:chgData name="Ofek Shilon" userId="686cd1de843dcda1" providerId="LiveId" clId="{AF6CD9EC-88E2-4616-BBD6-64C8AC069142}" dt="2022-07-05T21:47:11.634" v="7494" actId="166"/>
          <ac:spMkLst>
            <pc:docMk/>
            <pc:sldMk cId="2775434290" sldId="341"/>
            <ac:spMk id="13" creationId="{AA214401-693F-43EF-94F2-90F5307D32DD}"/>
          </ac:spMkLst>
        </pc:spChg>
        <pc:picChg chg="add del mod">
          <ac:chgData name="Ofek Shilon" userId="686cd1de843dcda1" providerId="LiveId" clId="{AF6CD9EC-88E2-4616-BBD6-64C8AC069142}" dt="2022-07-01T13:19:07.346" v="5704" actId="478"/>
          <ac:picMkLst>
            <pc:docMk/>
            <pc:sldMk cId="2775434290" sldId="341"/>
            <ac:picMk id="2" creationId="{2876ED5C-DC88-4F19-B952-7ADB8A8D88D4}"/>
          </ac:picMkLst>
        </pc:picChg>
      </pc:sldChg>
      <pc:sldChg chg="modSp del mod modAnim">
        <pc:chgData name="Ofek Shilon" userId="686cd1de843dcda1" providerId="LiveId" clId="{AF6CD9EC-88E2-4616-BBD6-64C8AC069142}" dt="2022-06-24T18:40:05.298" v="3792" actId="47"/>
        <pc:sldMkLst>
          <pc:docMk/>
          <pc:sldMk cId="4277426243" sldId="343"/>
        </pc:sldMkLst>
        <pc:spChg chg="mod">
          <ac:chgData name="Ofek Shilon" userId="686cd1de843dcda1" providerId="LiveId" clId="{AF6CD9EC-88E2-4616-BBD6-64C8AC069142}" dt="2022-06-19T13:01:26.235" v="367"/>
          <ac:spMkLst>
            <pc:docMk/>
            <pc:sldMk cId="4277426243" sldId="343"/>
            <ac:spMk id="2" creationId="{15FC398F-4BCA-7DA1-C657-C3BB5A164024}"/>
          </ac:spMkLst>
        </pc:spChg>
        <pc:spChg chg="mod">
          <ac:chgData name="Ofek Shilon" userId="686cd1de843dcda1" providerId="LiveId" clId="{AF6CD9EC-88E2-4616-BBD6-64C8AC069142}" dt="2022-06-22T08:31:42.553" v="2708" actId="20577"/>
          <ac:spMkLst>
            <pc:docMk/>
            <pc:sldMk cId="4277426243" sldId="343"/>
            <ac:spMk id="3" creationId="{2339B61B-BD00-E737-739E-4F7B5148D609}"/>
          </ac:spMkLst>
        </pc:spChg>
      </pc:sldChg>
      <pc:sldChg chg="add del">
        <pc:chgData name="Ofek Shilon" userId="686cd1de843dcda1" providerId="LiveId" clId="{AF6CD9EC-88E2-4616-BBD6-64C8AC069142}" dt="2022-07-05T22:09:21.787" v="7763" actId="47"/>
        <pc:sldMkLst>
          <pc:docMk/>
          <pc:sldMk cId="667521064" sldId="344"/>
        </pc:sldMkLst>
      </pc:sldChg>
      <pc:sldChg chg="modSp del mod modAnim">
        <pc:chgData name="Ofek Shilon" userId="686cd1de843dcda1" providerId="LiveId" clId="{AF6CD9EC-88E2-4616-BBD6-64C8AC069142}" dt="2022-06-24T18:40:15.781" v="3793" actId="2696"/>
        <pc:sldMkLst>
          <pc:docMk/>
          <pc:sldMk cId="4221234298" sldId="344"/>
        </pc:sldMkLst>
        <pc:spChg chg="mod">
          <ac:chgData name="Ofek Shilon" userId="686cd1de843dcda1" providerId="LiveId" clId="{AF6CD9EC-88E2-4616-BBD6-64C8AC069142}" dt="2022-06-22T13:20:05.198" v="3046" actId="14"/>
          <ac:spMkLst>
            <pc:docMk/>
            <pc:sldMk cId="4221234298" sldId="344"/>
            <ac:spMk id="3" creationId="{34700848-F99D-FDCD-BFBB-59A0E69BF5E7}"/>
          </ac:spMkLst>
        </pc:spChg>
      </pc:sldChg>
      <pc:sldChg chg="modSp del mod modAnim">
        <pc:chgData name="Ofek Shilon" userId="686cd1de843dcda1" providerId="LiveId" clId="{AF6CD9EC-88E2-4616-BBD6-64C8AC069142}" dt="2022-07-02T19:32:53.234" v="7010" actId="2696"/>
        <pc:sldMkLst>
          <pc:docMk/>
          <pc:sldMk cId="1283579632" sldId="345"/>
        </pc:sldMkLst>
        <pc:spChg chg="mod">
          <ac:chgData name="Ofek Shilon" userId="686cd1de843dcda1" providerId="LiveId" clId="{AF6CD9EC-88E2-4616-BBD6-64C8AC069142}" dt="2022-07-02T15:13:48.150" v="6718" actId="20577"/>
          <ac:spMkLst>
            <pc:docMk/>
            <pc:sldMk cId="1283579632" sldId="345"/>
            <ac:spMk id="2" creationId="{4FC97F85-A489-B7FB-C397-D0DFC3E6DE6D}"/>
          </ac:spMkLst>
        </pc:spChg>
        <pc:spChg chg="mod">
          <ac:chgData name="Ofek Shilon" userId="686cd1de843dcda1" providerId="LiveId" clId="{AF6CD9EC-88E2-4616-BBD6-64C8AC069142}" dt="2022-07-02T15:15:38.291" v="6857" actId="27636"/>
          <ac:spMkLst>
            <pc:docMk/>
            <pc:sldMk cId="1283579632" sldId="345"/>
            <ac:spMk id="3" creationId="{16E4564F-5241-F8CC-CC90-ADBE507A1097}"/>
          </ac:spMkLst>
        </pc:spChg>
      </pc:sldChg>
      <pc:sldChg chg="add">
        <pc:chgData name="Ofek Shilon" userId="686cd1de843dcda1" providerId="LiveId" clId="{AF6CD9EC-88E2-4616-BBD6-64C8AC069142}" dt="2022-07-02T19:32:57.039" v="7011"/>
        <pc:sldMkLst>
          <pc:docMk/>
          <pc:sldMk cId="3643205281" sldId="345"/>
        </pc:sldMkLst>
      </pc:sldChg>
      <pc:sldChg chg="addSp delSp modSp mod modTransition delAnim modAnim">
        <pc:chgData name="Ofek Shilon" userId="686cd1de843dcda1" providerId="LiveId" clId="{AF6CD9EC-88E2-4616-BBD6-64C8AC069142}" dt="2022-07-02T09:01:55.888" v="5732"/>
        <pc:sldMkLst>
          <pc:docMk/>
          <pc:sldMk cId="2052849149" sldId="346"/>
        </pc:sldMkLst>
        <pc:spChg chg="mod">
          <ac:chgData name="Ofek Shilon" userId="686cd1de843dcda1" providerId="LiveId" clId="{AF6CD9EC-88E2-4616-BBD6-64C8AC069142}" dt="2022-06-22T08:28:06.424" v="2570" actId="20577"/>
          <ac:spMkLst>
            <pc:docMk/>
            <pc:sldMk cId="2052849149" sldId="346"/>
            <ac:spMk id="3" creationId="{6EEF6B45-60FE-8C73-DD11-F5E94F04FC81}"/>
          </ac:spMkLst>
        </pc:spChg>
        <pc:spChg chg="add del mod ord">
          <ac:chgData name="Ofek Shilon" userId="686cd1de843dcda1" providerId="LiveId" clId="{AF6CD9EC-88E2-4616-BBD6-64C8AC069142}" dt="2022-06-21T10:20:55.546" v="1607" actId="478"/>
          <ac:spMkLst>
            <pc:docMk/>
            <pc:sldMk cId="2052849149" sldId="346"/>
            <ac:spMk id="16" creationId="{6847306A-31FF-A363-3EB0-292B33712B41}"/>
          </ac:spMkLst>
        </pc:spChg>
        <pc:grpChg chg="add mod">
          <ac:chgData name="Ofek Shilon" userId="686cd1de843dcda1" providerId="LiveId" clId="{AF6CD9EC-88E2-4616-BBD6-64C8AC069142}" dt="2022-06-21T10:26:42.275" v="1745" actId="1038"/>
          <ac:grpSpMkLst>
            <pc:docMk/>
            <pc:sldMk cId="2052849149" sldId="346"/>
            <ac:grpSpMk id="23" creationId="{84BC7C5A-75A7-3A37-C61F-71E5D91404B8}"/>
          </ac:grpSpMkLst>
        </pc:grpChg>
        <pc:picChg chg="add del mod">
          <ac:chgData name="Ofek Shilon" userId="686cd1de843dcda1" providerId="LiveId" clId="{AF6CD9EC-88E2-4616-BBD6-64C8AC069142}" dt="2022-06-26T18:38:57.020" v="5160"/>
          <ac:picMkLst>
            <pc:docMk/>
            <pc:sldMk cId="2052849149" sldId="346"/>
            <ac:picMk id="5" creationId="{481AAB0B-D873-2D23-D66C-2FA199F57FE0}"/>
          </ac:picMkLst>
        </pc:picChg>
        <pc:picChg chg="add del mod modCrop">
          <ac:chgData name="Ofek Shilon" userId="686cd1de843dcda1" providerId="LiveId" clId="{AF6CD9EC-88E2-4616-BBD6-64C8AC069142}" dt="2022-06-21T10:14:03.259" v="1530" actId="478"/>
          <ac:picMkLst>
            <pc:docMk/>
            <pc:sldMk cId="2052849149" sldId="346"/>
            <ac:picMk id="6" creationId="{94FB2221-2E96-9CA6-00F5-869F21A86C67}"/>
          </ac:picMkLst>
        </pc:picChg>
        <pc:picChg chg="add del mod">
          <ac:chgData name="Ofek Shilon" userId="686cd1de843dcda1" providerId="LiveId" clId="{AF6CD9EC-88E2-4616-BBD6-64C8AC069142}" dt="2022-07-01T13:19:26.699" v="5711" actId="478"/>
          <ac:picMkLst>
            <pc:docMk/>
            <pc:sldMk cId="2052849149" sldId="346"/>
            <ac:picMk id="6" creationId="{C8B05BA3-72AD-ED94-80CD-121D358A4F13}"/>
          </ac:picMkLst>
        </pc:picChg>
        <pc:picChg chg="add del">
          <ac:chgData name="Ofek Shilon" userId="686cd1de843dcda1" providerId="LiveId" clId="{AF6CD9EC-88E2-4616-BBD6-64C8AC069142}" dt="2022-06-21T10:14:14.037" v="1532" actId="478"/>
          <ac:picMkLst>
            <pc:docMk/>
            <pc:sldMk cId="2052849149" sldId="346"/>
            <ac:picMk id="8" creationId="{7326482D-2EB2-2E42-96D5-BB78C03A3CC7}"/>
          </ac:picMkLst>
        </pc:picChg>
        <pc:picChg chg="add del mod">
          <ac:chgData name="Ofek Shilon" userId="686cd1de843dcda1" providerId="LiveId" clId="{AF6CD9EC-88E2-4616-BBD6-64C8AC069142}" dt="2022-06-21T10:16:03.207" v="1537" actId="478"/>
          <ac:picMkLst>
            <pc:docMk/>
            <pc:sldMk cId="2052849149" sldId="346"/>
            <ac:picMk id="10" creationId="{5B38529D-6725-F87F-B38D-049E80863CC9}"/>
          </ac:picMkLst>
        </pc:picChg>
        <pc:picChg chg="add del mod">
          <ac:chgData name="Ofek Shilon" userId="686cd1de843dcda1" providerId="LiveId" clId="{AF6CD9EC-88E2-4616-BBD6-64C8AC069142}" dt="2022-06-21T10:20:06.016" v="1564" actId="478"/>
          <ac:picMkLst>
            <pc:docMk/>
            <pc:sldMk cId="2052849149" sldId="346"/>
            <ac:picMk id="12" creationId="{F9CE8D70-C32C-7981-2136-200873DAF0A8}"/>
          </ac:picMkLst>
        </pc:picChg>
        <pc:picChg chg="add del mod">
          <ac:chgData name="Ofek Shilon" userId="686cd1de843dcda1" providerId="LiveId" clId="{AF6CD9EC-88E2-4616-BBD6-64C8AC069142}" dt="2022-06-21T10:25:41.245" v="1731" actId="478"/>
          <ac:picMkLst>
            <pc:docMk/>
            <pc:sldMk cId="2052849149" sldId="346"/>
            <ac:picMk id="14" creationId="{B0A9861C-40CC-8648-AA9A-64BC7860F41A}"/>
          </ac:picMkLst>
        </pc:picChg>
        <pc:picChg chg="add del mod">
          <ac:chgData name="Ofek Shilon" userId="686cd1de843dcda1" providerId="LiveId" clId="{AF6CD9EC-88E2-4616-BBD6-64C8AC069142}" dt="2022-06-21T10:22:57.338" v="1692" actId="478"/>
          <ac:picMkLst>
            <pc:docMk/>
            <pc:sldMk cId="2052849149" sldId="346"/>
            <ac:picMk id="18" creationId="{0445E1DF-7491-C86F-6D3C-6945CD52F962}"/>
          </ac:picMkLst>
        </pc:picChg>
        <pc:picChg chg="add mod">
          <ac:chgData name="Ofek Shilon" userId="686cd1de843dcda1" providerId="LiveId" clId="{AF6CD9EC-88E2-4616-BBD6-64C8AC069142}" dt="2022-06-21T10:24:12.945" v="1717" actId="164"/>
          <ac:picMkLst>
            <pc:docMk/>
            <pc:sldMk cId="2052849149" sldId="346"/>
            <ac:picMk id="20" creationId="{8DBFE251-AD54-8CE6-5647-4165FB479AD9}"/>
          </ac:picMkLst>
        </pc:picChg>
        <pc:picChg chg="add del mod ord">
          <ac:chgData name="Ofek Shilon" userId="686cd1de843dcda1" providerId="LiveId" clId="{AF6CD9EC-88E2-4616-BBD6-64C8AC069142}" dt="2022-06-21T10:27:05.305" v="1751" actId="692"/>
          <ac:picMkLst>
            <pc:docMk/>
            <pc:sldMk cId="2052849149" sldId="346"/>
            <ac:picMk id="25" creationId="{6F5C9013-DB21-426F-DF78-EE2BF2D85E79}"/>
          </ac:picMkLst>
        </pc:picChg>
        <pc:cxnChg chg="add mod">
          <ac:chgData name="Ofek Shilon" userId="686cd1de843dcda1" providerId="LiveId" clId="{AF6CD9EC-88E2-4616-BBD6-64C8AC069142}" dt="2022-06-21T10:24:12.945" v="1717" actId="164"/>
          <ac:cxnSpMkLst>
            <pc:docMk/>
            <pc:sldMk cId="2052849149" sldId="346"/>
            <ac:cxnSpMk id="22" creationId="{252EB52D-EEC4-767D-6DA6-83784459EE47}"/>
          </ac:cxnSpMkLst>
        </pc:cxnChg>
      </pc:sldChg>
      <pc:sldChg chg="add modAnim modNotesTx">
        <pc:chgData name="Ofek Shilon" userId="686cd1de843dcda1" providerId="LiveId" clId="{AF6CD9EC-88E2-4616-BBD6-64C8AC069142}" dt="2022-07-02T15:21:38.369" v="6916" actId="6549"/>
        <pc:sldMkLst>
          <pc:docMk/>
          <pc:sldMk cId="931518618" sldId="347"/>
        </pc:sldMkLst>
      </pc:sldChg>
      <pc:sldChg chg="del ord">
        <pc:chgData name="Ofek Shilon" userId="686cd1de843dcda1" providerId="LiveId" clId="{AF6CD9EC-88E2-4616-BBD6-64C8AC069142}" dt="2022-07-02T15:18:34.863" v="6880" actId="2696"/>
        <pc:sldMkLst>
          <pc:docMk/>
          <pc:sldMk cId="1294311912" sldId="347"/>
        </pc:sldMkLst>
      </pc:sldChg>
      <pc:sldChg chg="del ord">
        <pc:chgData name="Ofek Shilon" userId="686cd1de843dcda1" providerId="LiveId" clId="{AF6CD9EC-88E2-4616-BBD6-64C8AC069142}" dt="2022-07-02T15:18:34.863" v="6880" actId="2696"/>
        <pc:sldMkLst>
          <pc:docMk/>
          <pc:sldMk cId="811399951" sldId="349"/>
        </pc:sldMkLst>
      </pc:sldChg>
      <pc:sldChg chg="add">
        <pc:chgData name="Ofek Shilon" userId="686cd1de843dcda1" providerId="LiveId" clId="{AF6CD9EC-88E2-4616-BBD6-64C8AC069142}" dt="2022-07-02T15:18:51.481" v="6881"/>
        <pc:sldMkLst>
          <pc:docMk/>
          <pc:sldMk cId="1654223770" sldId="349"/>
        </pc:sldMkLst>
      </pc:sldChg>
      <pc:sldChg chg="addSp delSp modSp mod modTransition delAnim modNotesTx">
        <pc:chgData name="Ofek Shilon" userId="686cd1de843dcda1" providerId="LiveId" clId="{AF6CD9EC-88E2-4616-BBD6-64C8AC069142}" dt="2022-07-02T11:22:09.921" v="6420" actId="6549"/>
        <pc:sldMkLst>
          <pc:docMk/>
          <pc:sldMk cId="1626348273" sldId="351"/>
        </pc:sldMkLst>
        <pc:picChg chg="add del mod">
          <ac:chgData name="Ofek Shilon" userId="686cd1de843dcda1" providerId="LiveId" clId="{AF6CD9EC-88E2-4616-BBD6-64C8AC069142}" dt="2022-06-26T18:26:16.475" v="5153"/>
          <ac:picMkLst>
            <pc:docMk/>
            <pc:sldMk cId="1626348273" sldId="351"/>
            <ac:picMk id="3" creationId="{AE5887A3-1FA5-7FF5-51A1-43548D1032CF}"/>
          </ac:picMkLst>
        </pc:picChg>
        <pc:picChg chg="add del mod">
          <ac:chgData name="Ofek Shilon" userId="686cd1de843dcda1" providerId="LiveId" clId="{AF6CD9EC-88E2-4616-BBD6-64C8AC069142}" dt="2022-07-01T13:19:01.064" v="5702" actId="478"/>
          <ac:picMkLst>
            <pc:docMk/>
            <pc:sldMk cId="1626348273" sldId="351"/>
            <ac:picMk id="5" creationId="{D08696F2-5018-C697-69A4-70D30B8B5BDA}"/>
          </ac:picMkLst>
        </pc:picChg>
      </pc:sldChg>
      <pc:sldChg chg="modSp del mod modAnim">
        <pc:chgData name="Ofek Shilon" userId="686cd1de843dcda1" providerId="LiveId" clId="{AF6CD9EC-88E2-4616-BBD6-64C8AC069142}" dt="2022-06-22T19:05:05.150" v="3231" actId="2696"/>
        <pc:sldMkLst>
          <pc:docMk/>
          <pc:sldMk cId="117567768" sldId="352"/>
        </pc:sldMkLst>
        <pc:spChg chg="mod">
          <ac:chgData name="Ofek Shilon" userId="686cd1de843dcda1" providerId="LiveId" clId="{AF6CD9EC-88E2-4616-BBD6-64C8AC069142}" dt="2022-06-22T13:19:09.043" v="3043" actId="20577"/>
          <ac:spMkLst>
            <pc:docMk/>
            <pc:sldMk cId="117567768" sldId="352"/>
            <ac:spMk id="3" creationId="{4B0084A7-DEE6-4A75-81E9-38F32A16092C}"/>
          </ac:spMkLst>
        </pc:spChg>
      </pc:sldChg>
      <pc:sldChg chg="add del modNotesTx">
        <pc:chgData name="Ofek Shilon" userId="686cd1de843dcda1" providerId="LiveId" clId="{AF6CD9EC-88E2-4616-BBD6-64C8AC069142}" dt="2022-07-02T12:37:19.546" v="6484" actId="47"/>
        <pc:sldMkLst>
          <pc:docMk/>
          <pc:sldMk cId="2273073328" sldId="352"/>
        </pc:sldMkLst>
      </pc:sldChg>
      <pc:sldChg chg="modSp del mod modAnim">
        <pc:chgData name="Ofek Shilon" userId="686cd1de843dcda1" providerId="LiveId" clId="{AF6CD9EC-88E2-4616-BBD6-64C8AC069142}" dt="2022-06-21T06:32:12.475" v="1076" actId="47"/>
        <pc:sldMkLst>
          <pc:docMk/>
          <pc:sldMk cId="1833340225" sldId="353"/>
        </pc:sldMkLst>
        <pc:spChg chg="mod">
          <ac:chgData name="Ofek Shilon" userId="686cd1de843dcda1" providerId="LiveId" clId="{AF6CD9EC-88E2-4616-BBD6-64C8AC069142}" dt="2022-06-21T06:28:50.431" v="981" actId="207"/>
          <ac:spMkLst>
            <pc:docMk/>
            <pc:sldMk cId="1833340225" sldId="353"/>
            <ac:spMk id="3" creationId="{ACF24C27-8EEC-85A7-6AD8-14C36606078F}"/>
          </ac:spMkLst>
        </pc:spChg>
      </pc:sldChg>
      <pc:sldChg chg="del">
        <pc:chgData name="Ofek Shilon" userId="686cd1de843dcda1" providerId="LiveId" clId="{AF6CD9EC-88E2-4616-BBD6-64C8AC069142}" dt="2022-06-19T12:37:21.863" v="102" actId="47"/>
        <pc:sldMkLst>
          <pc:docMk/>
          <pc:sldMk cId="2305829004" sldId="354"/>
        </pc:sldMkLst>
      </pc:sldChg>
      <pc:sldChg chg="modSp mod">
        <pc:chgData name="Ofek Shilon" userId="686cd1de843dcda1" providerId="LiveId" clId="{AF6CD9EC-88E2-4616-BBD6-64C8AC069142}" dt="2022-07-05T21:38:48.435" v="7450" actId="20577"/>
        <pc:sldMkLst>
          <pc:docMk/>
          <pc:sldMk cId="1794869929" sldId="355"/>
        </pc:sldMkLst>
        <pc:spChg chg="mod">
          <ac:chgData name="Ofek Shilon" userId="686cd1de843dcda1" providerId="LiveId" clId="{AF6CD9EC-88E2-4616-BBD6-64C8AC069142}" dt="2022-07-05T21:38:48.435" v="7450" actId="20577"/>
          <ac:spMkLst>
            <pc:docMk/>
            <pc:sldMk cId="1794869929" sldId="355"/>
            <ac:spMk id="5" creationId="{E269BD7F-C820-487C-87EC-3438B9BE2BB6}"/>
          </ac:spMkLst>
        </pc:spChg>
      </pc:sldChg>
      <pc:sldChg chg="add modNotesTx">
        <pc:chgData name="Ofek Shilon" userId="686cd1de843dcda1" providerId="LiveId" clId="{AF6CD9EC-88E2-4616-BBD6-64C8AC069142}" dt="2022-07-02T11:23:32.890" v="6432" actId="6549"/>
        <pc:sldMkLst>
          <pc:docMk/>
          <pc:sldMk cId="186463014" sldId="356"/>
        </pc:sldMkLst>
      </pc:sldChg>
      <pc:sldChg chg="modSp del mod">
        <pc:chgData name="Ofek Shilon" userId="686cd1de843dcda1" providerId="LiveId" clId="{AF6CD9EC-88E2-4616-BBD6-64C8AC069142}" dt="2022-06-22T19:03:45.600" v="3227" actId="2696"/>
        <pc:sldMkLst>
          <pc:docMk/>
          <pc:sldMk cId="1553317292" sldId="356"/>
        </pc:sldMkLst>
        <pc:spChg chg="mod">
          <ac:chgData name="Ofek Shilon" userId="686cd1de843dcda1" providerId="LiveId" clId="{AF6CD9EC-88E2-4616-BBD6-64C8AC069142}" dt="2022-06-19T15:04:22.284" v="588" actId="20577"/>
          <ac:spMkLst>
            <pc:docMk/>
            <pc:sldMk cId="1553317292" sldId="356"/>
            <ac:spMk id="2" creationId="{F59EC05E-C5B5-4E48-AEC2-FDAF1E3F74C5}"/>
          </ac:spMkLst>
        </pc:spChg>
        <pc:spChg chg="mod">
          <ac:chgData name="Ofek Shilon" userId="686cd1de843dcda1" providerId="LiveId" clId="{AF6CD9EC-88E2-4616-BBD6-64C8AC069142}" dt="2022-06-22T08:16:30.847" v="2522" actId="20577"/>
          <ac:spMkLst>
            <pc:docMk/>
            <pc:sldMk cId="1553317292" sldId="356"/>
            <ac:spMk id="3" creationId="{45D76B14-8616-44A7-9171-768354C78C34}"/>
          </ac:spMkLst>
        </pc:spChg>
      </pc:sldChg>
      <pc:sldChg chg="add del">
        <pc:chgData name="Ofek Shilon" userId="686cd1de843dcda1" providerId="LiveId" clId="{AF6CD9EC-88E2-4616-BBD6-64C8AC069142}" dt="2022-06-22T19:03:59.476" v="3229" actId="2696"/>
        <pc:sldMkLst>
          <pc:docMk/>
          <pc:sldMk cId="1819027668" sldId="356"/>
        </pc:sldMkLst>
      </pc:sldChg>
      <pc:sldChg chg="addSp delSp modSp new mod modTransition delAnim">
        <pc:chgData name="Ofek Shilon" userId="686cd1de843dcda1" providerId="LiveId" clId="{AF6CD9EC-88E2-4616-BBD6-64C8AC069142}" dt="2022-07-02T09:01:55.138" v="5731"/>
        <pc:sldMkLst>
          <pc:docMk/>
          <pc:sldMk cId="935983156" sldId="357"/>
        </pc:sldMkLst>
        <pc:spChg chg="mod">
          <ac:chgData name="Ofek Shilon" userId="686cd1de843dcda1" providerId="LiveId" clId="{AF6CD9EC-88E2-4616-BBD6-64C8AC069142}" dt="2022-06-19T12:34:33.484" v="15" actId="20577"/>
          <ac:spMkLst>
            <pc:docMk/>
            <pc:sldMk cId="935983156" sldId="357"/>
            <ac:spMk id="2" creationId="{BEE78669-D234-7F1B-C9B0-447A5791270C}"/>
          </ac:spMkLst>
        </pc:spChg>
        <pc:spChg chg="mod">
          <ac:chgData name="Ofek Shilon" userId="686cd1de843dcda1" providerId="LiveId" clId="{AF6CD9EC-88E2-4616-BBD6-64C8AC069142}" dt="2022-06-22T08:22:38.087" v="2566" actId="12"/>
          <ac:spMkLst>
            <pc:docMk/>
            <pc:sldMk cId="935983156" sldId="357"/>
            <ac:spMk id="3" creationId="{364DB26A-04A7-483E-AD47-EF6A5BF9A817}"/>
          </ac:spMkLst>
        </pc:spChg>
        <pc:spChg chg="add mod">
          <ac:chgData name="Ofek Shilon" userId="686cd1de843dcda1" providerId="LiveId" clId="{AF6CD9EC-88E2-4616-BBD6-64C8AC069142}" dt="2022-06-19T12:37:33.538" v="104" actId="14100"/>
          <ac:spMkLst>
            <pc:docMk/>
            <pc:sldMk cId="935983156" sldId="357"/>
            <ac:spMk id="9" creationId="{431FE217-9BC0-4756-3ED6-34A179051DFE}"/>
          </ac:spMkLst>
        </pc:spChg>
        <pc:spChg chg="add mod">
          <ac:chgData name="Ofek Shilon" userId="686cd1de843dcda1" providerId="LiveId" clId="{AF6CD9EC-88E2-4616-BBD6-64C8AC069142}" dt="2022-06-19T12:37:15.026" v="101" actId="14100"/>
          <ac:spMkLst>
            <pc:docMk/>
            <pc:sldMk cId="935983156" sldId="357"/>
            <ac:spMk id="10" creationId="{787382CD-F9C7-F6BD-6D0C-CB6C51164A83}"/>
          </ac:spMkLst>
        </pc:spChg>
        <pc:picChg chg="add del mod">
          <ac:chgData name="Ofek Shilon" userId="686cd1de843dcda1" providerId="LiveId" clId="{AF6CD9EC-88E2-4616-BBD6-64C8AC069142}" dt="2022-07-01T13:19:23.888" v="5710" actId="478"/>
          <ac:picMkLst>
            <pc:docMk/>
            <pc:sldMk cId="935983156" sldId="357"/>
            <ac:picMk id="5" creationId="{3264B3F8-D7C2-33D5-7CF9-B736020569D0}"/>
          </ac:picMkLst>
        </pc:picChg>
        <pc:picChg chg="add del mod modCrop">
          <ac:chgData name="Ofek Shilon" userId="686cd1de843dcda1" providerId="LiveId" clId="{AF6CD9EC-88E2-4616-BBD6-64C8AC069142}" dt="2022-06-19T12:35:41.153" v="83" actId="478"/>
          <ac:picMkLst>
            <pc:docMk/>
            <pc:sldMk cId="935983156" sldId="357"/>
            <ac:picMk id="6" creationId="{A802D0D6-18EF-B428-78DE-78FC9B41ACCB}"/>
          </ac:picMkLst>
        </pc:picChg>
        <pc:picChg chg="add mod">
          <ac:chgData name="Ofek Shilon" userId="686cd1de843dcda1" providerId="LiveId" clId="{AF6CD9EC-88E2-4616-BBD6-64C8AC069142}" dt="2022-06-19T12:37:41.359" v="105" actId="1440"/>
          <ac:picMkLst>
            <pc:docMk/>
            <pc:sldMk cId="935983156" sldId="357"/>
            <ac:picMk id="8" creationId="{5EA0A316-D734-E60F-F7C3-A77AE19F52F9}"/>
          </ac:picMkLst>
        </pc:picChg>
      </pc:sldChg>
      <pc:sldChg chg="addSp delSp modSp new mod modAnim">
        <pc:chgData name="Ofek Shilon" userId="686cd1de843dcda1" providerId="LiveId" clId="{AF6CD9EC-88E2-4616-BBD6-64C8AC069142}" dt="2022-06-24T20:05:04.080" v="4948" actId="6549"/>
        <pc:sldMkLst>
          <pc:docMk/>
          <pc:sldMk cId="1731313606" sldId="358"/>
        </pc:sldMkLst>
        <pc:spChg chg="mod">
          <ac:chgData name="Ofek Shilon" userId="686cd1de843dcda1" providerId="LiveId" clId="{AF6CD9EC-88E2-4616-BBD6-64C8AC069142}" dt="2022-06-21T06:32:10.449" v="1075"/>
          <ac:spMkLst>
            <pc:docMk/>
            <pc:sldMk cId="1731313606" sldId="358"/>
            <ac:spMk id="2" creationId="{C752F385-6434-D6E8-6925-71C721EE609D}"/>
          </ac:spMkLst>
        </pc:spChg>
        <pc:spChg chg="del">
          <ac:chgData name="Ofek Shilon" userId="686cd1de843dcda1" providerId="LiveId" clId="{AF6CD9EC-88E2-4616-BBD6-64C8AC069142}" dt="2022-06-21T06:26:19.283" v="835" actId="3680"/>
          <ac:spMkLst>
            <pc:docMk/>
            <pc:sldMk cId="1731313606" sldId="358"/>
            <ac:spMk id="3" creationId="{4D8B98C7-B3DB-C7E6-5E05-662DE002A988}"/>
          </ac:spMkLst>
        </pc:spChg>
        <pc:graphicFrameChg chg="add mod ord modGraphic">
          <ac:chgData name="Ofek Shilon" userId="686cd1de843dcda1" providerId="LiveId" clId="{AF6CD9EC-88E2-4616-BBD6-64C8AC069142}" dt="2022-06-24T20:05:04.080" v="4948" actId="6549"/>
          <ac:graphicFrameMkLst>
            <pc:docMk/>
            <pc:sldMk cId="1731313606" sldId="358"/>
            <ac:graphicFrameMk id="5" creationId="{108BEB13-B708-8209-9349-62689A2556E8}"/>
          </ac:graphicFrameMkLst>
        </pc:graphicFrameChg>
      </pc:sldChg>
      <pc:sldChg chg="addSp modSp new del mod">
        <pc:chgData name="Ofek Shilon" userId="686cd1de843dcda1" providerId="LiveId" clId="{AF6CD9EC-88E2-4616-BBD6-64C8AC069142}" dt="2022-06-21T10:29:15.334" v="1862" actId="47"/>
        <pc:sldMkLst>
          <pc:docMk/>
          <pc:sldMk cId="1752802966" sldId="359"/>
        </pc:sldMkLst>
        <pc:picChg chg="add mod">
          <ac:chgData name="Ofek Shilon" userId="686cd1de843dcda1" providerId="LiveId" clId="{AF6CD9EC-88E2-4616-BBD6-64C8AC069142}" dt="2022-06-21T10:28:38.965" v="1756" actId="692"/>
          <ac:picMkLst>
            <pc:docMk/>
            <pc:sldMk cId="1752802966" sldId="359"/>
            <ac:picMk id="6" creationId="{D45FCF08-C8C7-78FB-CF56-86D01216681C}"/>
          </ac:picMkLst>
        </pc:picChg>
      </pc:sldChg>
      <pc:sldChg chg="addSp new del mod">
        <pc:chgData name="Ofek Shilon" userId="686cd1de843dcda1" providerId="LiveId" clId="{AF6CD9EC-88E2-4616-BBD6-64C8AC069142}" dt="2022-06-21T07:36:23.294" v="1512" actId="47"/>
        <pc:sldMkLst>
          <pc:docMk/>
          <pc:sldMk cId="3063511530" sldId="359"/>
        </pc:sldMkLst>
        <pc:picChg chg="add">
          <ac:chgData name="Ofek Shilon" userId="686cd1de843dcda1" providerId="LiveId" clId="{AF6CD9EC-88E2-4616-BBD6-64C8AC069142}" dt="2022-06-21T07:35:35.623" v="1511" actId="22"/>
          <ac:picMkLst>
            <pc:docMk/>
            <pc:sldMk cId="3063511530" sldId="359"/>
            <ac:picMk id="6" creationId="{CCA966E9-69CD-DEF9-F7D2-B1D7CAB559A0}"/>
          </ac:picMkLst>
        </pc:picChg>
      </pc:sldChg>
      <pc:sldChg chg="addSp delSp modSp add mod delAnim">
        <pc:chgData name="Ofek Shilon" userId="686cd1de843dcda1" providerId="LiveId" clId="{AF6CD9EC-88E2-4616-BBD6-64C8AC069142}" dt="2022-06-22T08:28:29.344" v="2602" actId="20577"/>
        <pc:sldMkLst>
          <pc:docMk/>
          <pc:sldMk cId="3436910189" sldId="360"/>
        </pc:sldMkLst>
        <pc:spChg chg="mod">
          <ac:chgData name="Ofek Shilon" userId="686cd1de843dcda1" providerId="LiveId" clId="{AF6CD9EC-88E2-4616-BBD6-64C8AC069142}" dt="2022-06-22T08:28:29.344" v="2602" actId="20577"/>
          <ac:spMkLst>
            <pc:docMk/>
            <pc:sldMk cId="3436910189" sldId="360"/>
            <ac:spMk id="3" creationId="{6EEF6B45-60FE-8C73-DD11-F5E94F04FC81}"/>
          </ac:spMkLst>
        </pc:spChg>
        <pc:spChg chg="add mod">
          <ac:chgData name="Ofek Shilon" userId="686cd1de843dcda1" providerId="LiveId" clId="{AF6CD9EC-88E2-4616-BBD6-64C8AC069142}" dt="2022-06-21T10:30:08.698" v="1869" actId="692"/>
          <ac:spMkLst>
            <pc:docMk/>
            <pc:sldMk cId="3436910189" sldId="360"/>
            <ac:spMk id="5" creationId="{04BAA483-34E9-1A27-7AC6-684FF7C91951}"/>
          </ac:spMkLst>
        </pc:spChg>
        <pc:grpChg chg="del">
          <ac:chgData name="Ofek Shilon" userId="686cd1de843dcda1" providerId="LiveId" clId="{AF6CD9EC-88E2-4616-BBD6-64C8AC069142}" dt="2022-06-21T10:28:45.964" v="1757" actId="478"/>
          <ac:grpSpMkLst>
            <pc:docMk/>
            <pc:sldMk cId="3436910189" sldId="360"/>
            <ac:grpSpMk id="23" creationId="{84BC7C5A-75A7-3A37-C61F-71E5D91404B8}"/>
          </ac:grpSpMkLst>
        </pc:grpChg>
        <pc:picChg chg="add mod modCrop">
          <ac:chgData name="Ofek Shilon" userId="686cd1de843dcda1" providerId="LiveId" clId="{AF6CD9EC-88E2-4616-BBD6-64C8AC069142}" dt="2022-06-21T10:34:21.554" v="1876" actId="14100"/>
          <ac:picMkLst>
            <pc:docMk/>
            <pc:sldMk cId="3436910189" sldId="360"/>
            <ac:picMk id="9" creationId="{671B74FB-A473-E999-6BEE-6CBB1C1A3DB0}"/>
          </ac:picMkLst>
        </pc:picChg>
        <pc:picChg chg="del">
          <ac:chgData name="Ofek Shilon" userId="686cd1de843dcda1" providerId="LiveId" clId="{AF6CD9EC-88E2-4616-BBD6-64C8AC069142}" dt="2022-06-21T10:29:11.164" v="1861" actId="478"/>
          <ac:picMkLst>
            <pc:docMk/>
            <pc:sldMk cId="3436910189" sldId="360"/>
            <ac:picMk id="25" creationId="{6F5C9013-DB21-426F-DF78-EE2BF2D85E79}"/>
          </ac:picMkLst>
        </pc:picChg>
      </pc:sldChg>
      <pc:sldChg chg="addSp delSp modSp new del mod ord delAnim modAnim">
        <pc:chgData name="Ofek Shilon" userId="686cd1de843dcda1" providerId="LiveId" clId="{AF6CD9EC-88E2-4616-BBD6-64C8AC069142}" dt="2022-06-24T19:21:17.276" v="4126" actId="47"/>
        <pc:sldMkLst>
          <pc:docMk/>
          <pc:sldMk cId="725583629" sldId="361"/>
        </pc:sldMkLst>
        <pc:spChg chg="mod">
          <ac:chgData name="Ofek Shilon" userId="686cd1de843dcda1" providerId="LiveId" clId="{AF6CD9EC-88E2-4616-BBD6-64C8AC069142}" dt="2022-06-21T10:39:22.892" v="1910"/>
          <ac:spMkLst>
            <pc:docMk/>
            <pc:sldMk cId="725583629" sldId="361"/>
            <ac:spMk id="2" creationId="{0378EBEE-0D81-29CD-B813-E634BE85ACFD}"/>
          </ac:spMkLst>
        </pc:spChg>
        <pc:spChg chg="mod">
          <ac:chgData name="Ofek Shilon" userId="686cd1de843dcda1" providerId="LiveId" clId="{AF6CD9EC-88E2-4616-BBD6-64C8AC069142}" dt="2022-06-22T12:21:36.954" v="2755" actId="20577"/>
          <ac:spMkLst>
            <pc:docMk/>
            <pc:sldMk cId="725583629" sldId="361"/>
            <ac:spMk id="3" creationId="{F506100A-FF19-2DAF-EB25-1B46DB5AF050}"/>
          </ac:spMkLst>
        </pc:spChg>
        <pc:picChg chg="add del mod">
          <ac:chgData name="Ofek Shilon" userId="686cd1de843dcda1" providerId="LiveId" clId="{AF6CD9EC-88E2-4616-BBD6-64C8AC069142}" dt="2022-06-22T12:22:45.603" v="2825" actId="478"/>
          <ac:picMkLst>
            <pc:docMk/>
            <pc:sldMk cId="725583629" sldId="361"/>
            <ac:picMk id="6" creationId="{8952B2B6-4077-3D15-5889-6D7418AD054A}"/>
          </ac:picMkLst>
        </pc:picChg>
        <pc:picChg chg="add del mod">
          <ac:chgData name="Ofek Shilon" userId="686cd1de843dcda1" providerId="LiveId" clId="{AF6CD9EC-88E2-4616-BBD6-64C8AC069142}" dt="2022-06-22T12:25:05.358" v="2882" actId="478"/>
          <ac:picMkLst>
            <pc:docMk/>
            <pc:sldMk cId="725583629" sldId="361"/>
            <ac:picMk id="8" creationId="{9B0F0578-5CCB-151A-4E53-A4A9591C42DF}"/>
          </ac:picMkLst>
        </pc:picChg>
        <pc:picChg chg="add del mod ord">
          <ac:chgData name="Ofek Shilon" userId="686cd1de843dcda1" providerId="LiveId" clId="{AF6CD9EC-88E2-4616-BBD6-64C8AC069142}" dt="2022-06-22T12:24:19.224" v="2879" actId="478"/>
          <ac:picMkLst>
            <pc:docMk/>
            <pc:sldMk cId="725583629" sldId="361"/>
            <ac:picMk id="10" creationId="{DC902E11-8F50-2141-CEBE-C16753A81DCA}"/>
          </ac:picMkLst>
        </pc:picChg>
        <pc:picChg chg="add mod ord modCrop">
          <ac:chgData name="Ofek Shilon" userId="686cd1de843dcda1" providerId="LiveId" clId="{AF6CD9EC-88E2-4616-BBD6-64C8AC069142}" dt="2022-06-22T12:25:23.683" v="2948" actId="1037"/>
          <ac:picMkLst>
            <pc:docMk/>
            <pc:sldMk cId="725583629" sldId="361"/>
            <ac:picMk id="12" creationId="{655B85D5-62BE-27CD-77F2-4F8A11E97E9F}"/>
          </ac:picMkLst>
        </pc:picChg>
        <pc:picChg chg="add mod">
          <ac:chgData name="Ofek Shilon" userId="686cd1de843dcda1" providerId="LiveId" clId="{AF6CD9EC-88E2-4616-BBD6-64C8AC069142}" dt="2022-06-22T12:24:23.739" v="2880" actId="1440"/>
          <ac:picMkLst>
            <pc:docMk/>
            <pc:sldMk cId="725583629" sldId="361"/>
            <ac:picMk id="14" creationId="{DCA43362-FD67-EACB-B685-3C32D86CF5B4}"/>
          </ac:picMkLst>
        </pc:picChg>
        <pc:picChg chg="add mod ord">
          <ac:chgData name="Ofek Shilon" userId="686cd1de843dcda1" providerId="LiveId" clId="{AF6CD9EC-88E2-4616-BBD6-64C8AC069142}" dt="2022-06-22T12:25:34.339" v="2950" actId="167"/>
          <ac:picMkLst>
            <pc:docMk/>
            <pc:sldMk cId="725583629" sldId="361"/>
            <ac:picMk id="16" creationId="{46DD92F9-9DAF-F8C3-BC2C-FAF694AA705D}"/>
          </ac:picMkLst>
        </pc:picChg>
      </pc:sldChg>
      <pc:sldChg chg="addSp delSp modSp add del mod delAnim modAnim">
        <pc:chgData name="Ofek Shilon" userId="686cd1de843dcda1" providerId="LiveId" clId="{AF6CD9EC-88E2-4616-BBD6-64C8AC069142}" dt="2022-06-24T19:57:48.967" v="4826" actId="47"/>
        <pc:sldMkLst>
          <pc:docMk/>
          <pc:sldMk cId="3731557886" sldId="362"/>
        </pc:sldMkLst>
        <pc:spChg chg="mod">
          <ac:chgData name="Ofek Shilon" userId="686cd1de843dcda1" providerId="LiveId" clId="{AF6CD9EC-88E2-4616-BBD6-64C8AC069142}" dt="2022-06-22T12:27:18.287" v="2959" actId="6549"/>
          <ac:spMkLst>
            <pc:docMk/>
            <pc:sldMk cId="3731557886" sldId="362"/>
            <ac:spMk id="3" creationId="{F506100A-FF19-2DAF-EB25-1B46DB5AF050}"/>
          </ac:spMkLst>
        </pc:spChg>
        <pc:spChg chg="add del">
          <ac:chgData name="Ofek Shilon" userId="686cd1de843dcda1" providerId="LiveId" clId="{AF6CD9EC-88E2-4616-BBD6-64C8AC069142}" dt="2022-06-21T10:46:48.491" v="1988" actId="22"/>
          <ac:spMkLst>
            <pc:docMk/>
            <pc:sldMk cId="3731557886" sldId="362"/>
            <ac:spMk id="11" creationId="{A0C72332-2D92-ABC4-5631-0B1F73C0CDA5}"/>
          </ac:spMkLst>
        </pc:spChg>
        <pc:spChg chg="add mod ord">
          <ac:chgData name="Ofek Shilon" userId="686cd1de843dcda1" providerId="LiveId" clId="{AF6CD9EC-88E2-4616-BBD6-64C8AC069142}" dt="2022-06-22T12:27:31.799" v="2965" actId="1035"/>
          <ac:spMkLst>
            <pc:docMk/>
            <pc:sldMk cId="3731557886" sldId="362"/>
            <ac:spMk id="14" creationId="{81BEFA0F-06B8-E08D-F038-B7B6E63029D8}"/>
          </ac:spMkLst>
        </pc:spChg>
        <pc:picChg chg="del">
          <ac:chgData name="Ofek Shilon" userId="686cd1de843dcda1" providerId="LiveId" clId="{AF6CD9EC-88E2-4616-BBD6-64C8AC069142}" dt="2022-06-21T10:45:46.621" v="1978" actId="478"/>
          <ac:picMkLst>
            <pc:docMk/>
            <pc:sldMk cId="3731557886" sldId="362"/>
            <ac:picMk id="6" creationId="{8952B2B6-4077-3D15-5889-6D7418AD054A}"/>
          </ac:picMkLst>
        </pc:picChg>
        <pc:picChg chg="add del mod">
          <ac:chgData name="Ofek Shilon" userId="686cd1de843dcda1" providerId="LiveId" clId="{AF6CD9EC-88E2-4616-BBD6-64C8AC069142}" dt="2022-06-22T12:26:50.628" v="2953" actId="478"/>
          <ac:picMkLst>
            <pc:docMk/>
            <pc:sldMk cId="3731557886" sldId="362"/>
            <ac:picMk id="7" creationId="{F0BCE277-3A31-F3AD-45C2-63F7884C792C}"/>
          </ac:picMkLst>
        </pc:picChg>
        <pc:picChg chg="del">
          <ac:chgData name="Ofek Shilon" userId="686cd1de843dcda1" providerId="LiveId" clId="{AF6CD9EC-88E2-4616-BBD6-64C8AC069142}" dt="2022-06-21T10:46:46.711" v="1986" actId="478"/>
          <ac:picMkLst>
            <pc:docMk/>
            <pc:sldMk cId="3731557886" sldId="362"/>
            <ac:picMk id="8" creationId="{9B0F0578-5CCB-151A-4E53-A4A9591C42DF}"/>
          </ac:picMkLst>
        </pc:picChg>
        <pc:picChg chg="del">
          <ac:chgData name="Ofek Shilon" userId="686cd1de843dcda1" providerId="LiveId" clId="{AF6CD9EC-88E2-4616-BBD6-64C8AC069142}" dt="2022-06-21T11:49:32.540" v="2026" actId="478"/>
          <ac:picMkLst>
            <pc:docMk/>
            <pc:sldMk cId="3731557886" sldId="362"/>
            <ac:picMk id="10" creationId="{DC902E11-8F50-2141-CEBE-C16753A81DCA}"/>
          </ac:picMkLst>
        </pc:picChg>
        <pc:picChg chg="add mod ord">
          <ac:chgData name="Ofek Shilon" userId="686cd1de843dcda1" providerId="LiveId" clId="{AF6CD9EC-88E2-4616-BBD6-64C8AC069142}" dt="2022-06-22T12:28:14.725" v="2967" actId="14100"/>
          <ac:picMkLst>
            <pc:docMk/>
            <pc:sldMk cId="3731557886" sldId="362"/>
            <ac:picMk id="13" creationId="{877491C9-5ABF-9574-866A-20656326EF8F}"/>
          </ac:picMkLst>
        </pc:picChg>
        <pc:picChg chg="add mod">
          <ac:chgData name="Ofek Shilon" userId="686cd1de843dcda1" providerId="LiveId" clId="{AF6CD9EC-88E2-4616-BBD6-64C8AC069142}" dt="2022-06-22T12:27:13.359" v="2958" actId="1440"/>
          <ac:picMkLst>
            <pc:docMk/>
            <pc:sldMk cId="3731557886" sldId="362"/>
            <ac:picMk id="16" creationId="{81B78E77-3E24-A645-042A-DAC9EDB11B9D}"/>
          </ac:picMkLst>
        </pc:picChg>
      </pc:sldChg>
      <pc:sldChg chg="addSp delSp modSp add mod ord delAnim modAnim">
        <pc:chgData name="Ofek Shilon" userId="686cd1de843dcda1" providerId="LiveId" clId="{AF6CD9EC-88E2-4616-BBD6-64C8AC069142}" dt="2022-07-02T10:46:02.817" v="6385"/>
        <pc:sldMkLst>
          <pc:docMk/>
          <pc:sldMk cId="3425948450" sldId="363"/>
        </pc:sldMkLst>
        <pc:spChg chg="mod">
          <ac:chgData name="Ofek Shilon" userId="686cd1de843dcda1" providerId="LiveId" clId="{AF6CD9EC-88E2-4616-BBD6-64C8AC069142}" dt="2022-06-24T20:04:21.535" v="4944" actId="20577"/>
          <ac:spMkLst>
            <pc:docMk/>
            <pc:sldMk cId="3425948450" sldId="363"/>
            <ac:spMk id="3" creationId="{F506100A-FF19-2DAF-EB25-1B46DB5AF050}"/>
          </ac:spMkLst>
        </pc:spChg>
        <pc:spChg chg="del">
          <ac:chgData name="Ofek Shilon" userId="686cd1de843dcda1" providerId="LiveId" clId="{AF6CD9EC-88E2-4616-BBD6-64C8AC069142}" dt="2022-06-22T07:57:44.481" v="2283" actId="478"/>
          <ac:spMkLst>
            <pc:docMk/>
            <pc:sldMk cId="3425948450" sldId="363"/>
            <ac:spMk id="14" creationId="{81BEFA0F-06B8-E08D-F038-B7B6E63029D8}"/>
          </ac:spMkLst>
        </pc:spChg>
        <pc:spChg chg="add mod">
          <ac:chgData name="Ofek Shilon" userId="686cd1de843dcda1" providerId="LiveId" clId="{AF6CD9EC-88E2-4616-BBD6-64C8AC069142}" dt="2022-06-22T08:37:06.583" v="2747" actId="14100"/>
          <ac:spMkLst>
            <pc:docMk/>
            <pc:sldMk cId="3425948450" sldId="363"/>
            <ac:spMk id="15" creationId="{183E2A33-3B9E-A6EB-C57D-960FB862CF44}"/>
          </ac:spMkLst>
        </pc:spChg>
        <pc:picChg chg="add mod modCrop">
          <ac:chgData name="Ofek Shilon" userId="686cd1de843dcda1" providerId="LiveId" clId="{AF6CD9EC-88E2-4616-BBD6-64C8AC069142}" dt="2022-06-24T20:04:16.909" v="4941" actId="732"/>
          <ac:picMkLst>
            <pc:docMk/>
            <pc:sldMk cId="3425948450" sldId="363"/>
            <ac:picMk id="6" creationId="{BFD66B19-D7F1-B244-4A3A-4EBD62C76F64}"/>
          </ac:picMkLst>
        </pc:picChg>
        <pc:picChg chg="del">
          <ac:chgData name="Ofek Shilon" userId="686cd1de843dcda1" providerId="LiveId" clId="{AF6CD9EC-88E2-4616-BBD6-64C8AC069142}" dt="2022-06-22T07:57:41.655" v="2281" actId="478"/>
          <ac:picMkLst>
            <pc:docMk/>
            <pc:sldMk cId="3425948450" sldId="363"/>
            <ac:picMk id="7" creationId="{F0BCE277-3A31-F3AD-45C2-63F7884C792C}"/>
          </ac:picMkLst>
        </pc:picChg>
        <pc:picChg chg="add del mod">
          <ac:chgData name="Ofek Shilon" userId="686cd1de843dcda1" providerId="LiveId" clId="{AF6CD9EC-88E2-4616-BBD6-64C8AC069142}" dt="2022-06-22T13:34:45.472" v="3095" actId="478"/>
          <ac:picMkLst>
            <pc:docMk/>
            <pc:sldMk cId="3425948450" sldId="363"/>
            <ac:picMk id="9" creationId="{8BBA95B2-47A3-984F-9309-A7B7FF209E6B}"/>
          </ac:picMkLst>
        </pc:picChg>
        <pc:picChg chg="add mod ord">
          <ac:chgData name="Ofek Shilon" userId="686cd1de843dcda1" providerId="LiveId" clId="{AF6CD9EC-88E2-4616-BBD6-64C8AC069142}" dt="2022-06-24T20:04:26.651" v="4945" actId="14100"/>
          <ac:picMkLst>
            <pc:docMk/>
            <pc:sldMk cId="3425948450" sldId="363"/>
            <ac:picMk id="11" creationId="{94C5ED03-838A-1C25-7C3E-B19E8C9D6AD6}"/>
          </ac:picMkLst>
        </pc:picChg>
        <pc:picChg chg="del">
          <ac:chgData name="Ofek Shilon" userId="686cd1de843dcda1" providerId="LiveId" clId="{AF6CD9EC-88E2-4616-BBD6-64C8AC069142}" dt="2022-06-22T07:57:42.950" v="2282" actId="478"/>
          <ac:picMkLst>
            <pc:docMk/>
            <pc:sldMk cId="3425948450" sldId="363"/>
            <ac:picMk id="13" creationId="{877491C9-5ABF-9574-866A-20656326EF8F}"/>
          </ac:picMkLst>
        </pc:picChg>
        <pc:picChg chg="add mod">
          <ac:chgData name="Ofek Shilon" userId="686cd1de843dcda1" providerId="LiveId" clId="{AF6CD9EC-88E2-4616-BBD6-64C8AC069142}" dt="2022-06-24T20:04:30.008" v="4946" actId="1076"/>
          <ac:picMkLst>
            <pc:docMk/>
            <pc:sldMk cId="3425948450" sldId="363"/>
            <ac:picMk id="16" creationId="{569533FC-8826-FBBC-7177-B1BD15368CCA}"/>
          </ac:picMkLst>
        </pc:picChg>
      </pc:sldChg>
      <pc:sldChg chg="addSp modSp new del mod">
        <pc:chgData name="Ofek Shilon" userId="686cd1de843dcda1" providerId="LiveId" clId="{AF6CD9EC-88E2-4616-BBD6-64C8AC069142}" dt="2022-06-22T07:49:47.481" v="2196" actId="47"/>
        <pc:sldMkLst>
          <pc:docMk/>
          <pc:sldMk cId="3849790235" sldId="363"/>
        </pc:sldMkLst>
        <pc:spChg chg="mod">
          <ac:chgData name="Ofek Shilon" userId="686cd1de843dcda1" providerId="LiveId" clId="{AF6CD9EC-88E2-4616-BBD6-64C8AC069142}" dt="2022-06-22T07:44:58.222" v="2183"/>
          <ac:spMkLst>
            <pc:docMk/>
            <pc:sldMk cId="3849790235" sldId="363"/>
            <ac:spMk id="2" creationId="{F2254F16-A04B-3C02-2AE0-18C1301C6DC7}"/>
          </ac:spMkLst>
        </pc:spChg>
        <pc:picChg chg="add mod">
          <ac:chgData name="Ofek Shilon" userId="686cd1de843dcda1" providerId="LiveId" clId="{AF6CD9EC-88E2-4616-BBD6-64C8AC069142}" dt="2022-06-22T07:45:01.167" v="2184" actId="1076"/>
          <ac:picMkLst>
            <pc:docMk/>
            <pc:sldMk cId="3849790235" sldId="363"/>
            <ac:picMk id="6" creationId="{F268B82C-A06B-9B57-EB5A-1D6FC4E33E02}"/>
          </ac:picMkLst>
        </pc:picChg>
      </pc:sldChg>
      <pc:sldChg chg="new del">
        <pc:chgData name="Ofek Shilon" userId="686cd1de843dcda1" providerId="LiveId" clId="{AF6CD9EC-88E2-4616-BBD6-64C8AC069142}" dt="2022-06-22T19:16:51.319" v="3282" actId="47"/>
        <pc:sldMkLst>
          <pc:docMk/>
          <pc:sldMk cId="1371153225" sldId="364"/>
        </pc:sldMkLst>
      </pc:sldChg>
      <pc:sldChg chg="addSp modSp new del mod">
        <pc:chgData name="Ofek Shilon" userId="686cd1de843dcda1" providerId="LiveId" clId="{AF6CD9EC-88E2-4616-BBD6-64C8AC069142}" dt="2022-06-22T07:49:49.121" v="2197" actId="47"/>
        <pc:sldMkLst>
          <pc:docMk/>
          <pc:sldMk cId="3398727922" sldId="364"/>
        </pc:sldMkLst>
        <pc:spChg chg="mod">
          <ac:chgData name="Ofek Shilon" userId="686cd1de843dcda1" providerId="LiveId" clId="{AF6CD9EC-88E2-4616-BBD6-64C8AC069142}" dt="2022-06-22T07:45:10.722" v="2186"/>
          <ac:spMkLst>
            <pc:docMk/>
            <pc:sldMk cId="3398727922" sldId="364"/>
            <ac:spMk id="2" creationId="{C8B0571F-9009-071D-7E6C-BF25946640ED}"/>
          </ac:spMkLst>
        </pc:spChg>
        <pc:picChg chg="add mod">
          <ac:chgData name="Ofek Shilon" userId="686cd1de843dcda1" providerId="LiveId" clId="{AF6CD9EC-88E2-4616-BBD6-64C8AC069142}" dt="2022-06-22T07:46:17.892" v="2188" actId="1076"/>
          <ac:picMkLst>
            <pc:docMk/>
            <pc:sldMk cId="3398727922" sldId="364"/>
            <ac:picMk id="6" creationId="{506657CE-B36F-A79A-3145-BDBF9D87D48C}"/>
          </ac:picMkLst>
        </pc:picChg>
      </pc:sldChg>
      <pc:sldChg chg="addSp delSp modSp add del mod">
        <pc:chgData name="Ofek Shilon" userId="686cd1de843dcda1" providerId="LiveId" clId="{AF6CD9EC-88E2-4616-BBD6-64C8AC069142}" dt="2022-06-22T08:08:51.452" v="2408" actId="47"/>
        <pc:sldMkLst>
          <pc:docMk/>
          <pc:sldMk cId="4231025062" sldId="364"/>
        </pc:sldMkLst>
        <pc:spChg chg="add mod">
          <ac:chgData name="Ofek Shilon" userId="686cd1de843dcda1" providerId="LiveId" clId="{AF6CD9EC-88E2-4616-BBD6-64C8AC069142}" dt="2022-06-22T08:07:24.188" v="2397" actId="164"/>
          <ac:spMkLst>
            <pc:docMk/>
            <pc:sldMk cId="4231025062" sldId="364"/>
            <ac:spMk id="7" creationId="{3377CEEA-6E10-331E-61F0-24A6BB66C259}"/>
          </ac:spMkLst>
        </pc:spChg>
        <pc:spChg chg="add mod">
          <ac:chgData name="Ofek Shilon" userId="686cd1de843dcda1" providerId="LiveId" clId="{AF6CD9EC-88E2-4616-BBD6-64C8AC069142}" dt="2022-06-22T08:07:24.188" v="2397" actId="164"/>
          <ac:spMkLst>
            <pc:docMk/>
            <pc:sldMk cId="4231025062" sldId="364"/>
            <ac:spMk id="11" creationId="{2B02DE4C-E74C-669B-0D3B-96ED6C8FA50B}"/>
          </ac:spMkLst>
        </pc:spChg>
        <pc:spChg chg="add mod">
          <ac:chgData name="Ofek Shilon" userId="686cd1de843dcda1" providerId="LiveId" clId="{AF6CD9EC-88E2-4616-BBD6-64C8AC069142}" dt="2022-06-22T08:07:24.188" v="2397" actId="164"/>
          <ac:spMkLst>
            <pc:docMk/>
            <pc:sldMk cId="4231025062" sldId="364"/>
            <ac:spMk id="13" creationId="{A9C09DC9-78E4-F5AC-6CEE-01AD17C256B4}"/>
          </ac:spMkLst>
        </pc:spChg>
        <pc:grpChg chg="add mod">
          <ac:chgData name="Ofek Shilon" userId="686cd1de843dcda1" providerId="LiveId" clId="{AF6CD9EC-88E2-4616-BBD6-64C8AC069142}" dt="2022-06-22T08:07:24.188" v="2397" actId="164"/>
          <ac:grpSpMkLst>
            <pc:docMk/>
            <pc:sldMk cId="4231025062" sldId="364"/>
            <ac:grpSpMk id="8" creationId="{877F1291-6C0F-1E6D-4E42-AE7036C40BA8}"/>
          </ac:grpSpMkLst>
        </pc:grpChg>
        <pc:picChg chg="add mod">
          <ac:chgData name="Ofek Shilon" userId="686cd1de843dcda1" providerId="LiveId" clId="{AF6CD9EC-88E2-4616-BBD6-64C8AC069142}" dt="2022-06-22T08:07:24.188" v="2397" actId="164"/>
          <ac:picMkLst>
            <pc:docMk/>
            <pc:sldMk cId="4231025062" sldId="364"/>
            <ac:picMk id="6" creationId="{23ECF11E-01EE-94E5-26E9-66EE4131E047}"/>
          </ac:picMkLst>
        </pc:picChg>
        <pc:picChg chg="del">
          <ac:chgData name="Ofek Shilon" userId="686cd1de843dcda1" providerId="LiveId" clId="{AF6CD9EC-88E2-4616-BBD6-64C8AC069142}" dt="2022-06-22T08:06:40.148" v="2387" actId="478"/>
          <ac:picMkLst>
            <pc:docMk/>
            <pc:sldMk cId="4231025062" sldId="364"/>
            <ac:picMk id="10" creationId="{E2DBFDB9-42CF-850D-FA72-C4023D23A3F6}"/>
          </ac:picMkLst>
        </pc:picChg>
        <pc:picChg chg="del">
          <ac:chgData name="Ofek Shilon" userId="686cd1de843dcda1" providerId="LiveId" clId="{AF6CD9EC-88E2-4616-BBD6-64C8AC069142}" dt="2022-06-22T08:07:28.460" v="2398" actId="478"/>
          <ac:picMkLst>
            <pc:docMk/>
            <pc:sldMk cId="4231025062" sldId="364"/>
            <ac:picMk id="12" creationId="{23F07C3D-6303-E3CE-3C35-81D284DDF88A}"/>
          </ac:picMkLst>
        </pc:picChg>
        <pc:picChg chg="add mod">
          <ac:chgData name="Ofek Shilon" userId="686cd1de843dcda1" providerId="LiveId" clId="{AF6CD9EC-88E2-4616-BBD6-64C8AC069142}" dt="2022-06-22T08:08:09.436" v="2401" actId="1076"/>
          <ac:picMkLst>
            <pc:docMk/>
            <pc:sldMk cId="4231025062" sldId="364"/>
            <ac:picMk id="15" creationId="{F7EF8093-C572-B705-CD4F-F5FE4E03CB1A}"/>
          </ac:picMkLst>
        </pc:picChg>
      </pc:sldChg>
      <pc:sldChg chg="addSp delSp modSp add del mod ord addAnim delAnim modAnim">
        <pc:chgData name="Ofek Shilon" userId="686cd1de843dcda1" providerId="LiveId" clId="{AF6CD9EC-88E2-4616-BBD6-64C8AC069142}" dt="2022-07-02T10:42:53.669" v="6343" actId="47"/>
        <pc:sldMkLst>
          <pc:docMk/>
          <pc:sldMk cId="352494447" sldId="365"/>
        </pc:sldMkLst>
        <pc:spChg chg="mod">
          <ac:chgData name="Ofek Shilon" userId="686cd1de843dcda1" providerId="LiveId" clId="{AF6CD9EC-88E2-4616-BBD6-64C8AC069142}" dt="2022-07-02T10:40:55.740" v="6293"/>
          <ac:spMkLst>
            <pc:docMk/>
            <pc:sldMk cId="352494447" sldId="365"/>
            <ac:spMk id="2" creationId="{3E2C9442-18B6-4E9A-FD7D-CB220DD62519}"/>
          </ac:spMkLst>
        </pc:spChg>
        <pc:spChg chg="mod">
          <ac:chgData name="Ofek Shilon" userId="686cd1de843dcda1" providerId="LiveId" clId="{AF6CD9EC-88E2-4616-BBD6-64C8AC069142}" dt="2022-06-22T19:14:09.628" v="3243" actId="6549"/>
          <ac:spMkLst>
            <pc:docMk/>
            <pc:sldMk cId="352494447" sldId="365"/>
            <ac:spMk id="3" creationId="{6EEF6B45-60FE-8C73-DD11-F5E94F04FC81}"/>
          </ac:spMkLst>
        </pc:spChg>
        <pc:spChg chg="mod">
          <ac:chgData name="Ofek Shilon" userId="686cd1de843dcda1" providerId="LiveId" clId="{AF6CD9EC-88E2-4616-BBD6-64C8AC069142}" dt="2022-06-22T19:32:24.865" v="3407" actId="1036"/>
          <ac:spMkLst>
            <pc:docMk/>
            <pc:sldMk cId="352494447" sldId="365"/>
            <ac:spMk id="4" creationId="{C10E14BD-9C87-EF34-3553-E7FE94701B18}"/>
          </ac:spMkLst>
        </pc:spChg>
        <pc:spChg chg="add del mod topLvl">
          <ac:chgData name="Ofek Shilon" userId="686cd1de843dcda1" providerId="LiveId" clId="{AF6CD9EC-88E2-4616-BBD6-64C8AC069142}" dt="2022-06-22T19:24:55.746" v="3297" actId="478"/>
          <ac:spMkLst>
            <pc:docMk/>
            <pc:sldMk cId="352494447" sldId="365"/>
            <ac:spMk id="19" creationId="{E5C92201-96C1-7E68-441D-C79EF9B64F13}"/>
          </ac:spMkLst>
        </pc:spChg>
        <pc:spChg chg="add mod ord">
          <ac:chgData name="Ofek Shilon" userId="686cd1de843dcda1" providerId="LiveId" clId="{AF6CD9EC-88E2-4616-BBD6-64C8AC069142}" dt="2022-06-22T19:32:24.865" v="3407" actId="1036"/>
          <ac:spMkLst>
            <pc:docMk/>
            <pc:sldMk cId="352494447" sldId="365"/>
            <ac:spMk id="21" creationId="{FC421CC5-192A-E7AA-9889-AA3AD8690FCE}"/>
          </ac:spMkLst>
        </pc:spChg>
        <pc:spChg chg="add del mod">
          <ac:chgData name="Ofek Shilon" userId="686cd1de843dcda1" providerId="LiveId" clId="{AF6CD9EC-88E2-4616-BBD6-64C8AC069142}" dt="2022-06-24T20:14:15.605" v="5055" actId="478"/>
          <ac:spMkLst>
            <pc:docMk/>
            <pc:sldMk cId="352494447" sldId="365"/>
            <ac:spMk id="26" creationId="{5594321D-C060-4A6F-4718-ADF85956A42D}"/>
          </ac:spMkLst>
        </pc:spChg>
        <pc:grpChg chg="add del mod">
          <ac:chgData name="Ofek Shilon" userId="686cd1de843dcda1" providerId="LiveId" clId="{AF6CD9EC-88E2-4616-BBD6-64C8AC069142}" dt="2022-06-22T19:24:50.123" v="3293" actId="478"/>
          <ac:grpSpMkLst>
            <pc:docMk/>
            <pc:sldMk cId="352494447" sldId="365"/>
            <ac:grpSpMk id="15" creationId="{4B786170-9C17-B3F2-2906-AE59FC149EE6}"/>
          </ac:grpSpMkLst>
        </pc:grpChg>
        <pc:grpChg chg="del">
          <ac:chgData name="Ofek Shilon" userId="686cd1de843dcda1" providerId="LiveId" clId="{AF6CD9EC-88E2-4616-BBD6-64C8AC069142}" dt="2022-06-22T19:11:20.179" v="3235" actId="478"/>
          <ac:grpSpMkLst>
            <pc:docMk/>
            <pc:sldMk cId="352494447" sldId="365"/>
            <ac:grpSpMk id="23" creationId="{84BC7C5A-75A7-3A37-C61F-71E5D91404B8}"/>
          </ac:grpSpMkLst>
        </pc:grpChg>
        <pc:picChg chg="add del mod">
          <ac:chgData name="Ofek Shilon" userId="686cd1de843dcda1" providerId="LiveId" clId="{AF6CD9EC-88E2-4616-BBD6-64C8AC069142}" dt="2022-06-22T19:13:36.318" v="3240" actId="478"/>
          <ac:picMkLst>
            <pc:docMk/>
            <pc:sldMk cId="352494447" sldId="365"/>
            <ac:picMk id="6" creationId="{72CB9455-409C-DA0B-5A20-2AD3E83A07D0}"/>
          </ac:picMkLst>
        </pc:picChg>
        <pc:picChg chg="add del mod">
          <ac:chgData name="Ofek Shilon" userId="686cd1de843dcda1" providerId="LiveId" clId="{AF6CD9EC-88E2-4616-BBD6-64C8AC069142}" dt="2022-06-22T19:24:51.051" v="3294" actId="478"/>
          <ac:picMkLst>
            <pc:docMk/>
            <pc:sldMk cId="352494447" sldId="365"/>
            <ac:picMk id="8" creationId="{FC08799E-D261-852E-2750-A2B280A60F2D}"/>
          </ac:picMkLst>
        </pc:picChg>
        <pc:picChg chg="add del mod modCrop">
          <ac:chgData name="Ofek Shilon" userId="686cd1de843dcda1" providerId="LiveId" clId="{AF6CD9EC-88E2-4616-BBD6-64C8AC069142}" dt="2022-06-22T19:16:18.658" v="3256" actId="478"/>
          <ac:picMkLst>
            <pc:docMk/>
            <pc:sldMk cId="352494447" sldId="365"/>
            <ac:picMk id="10" creationId="{9A0C494D-78BF-171F-2B0A-055B59DC9375}"/>
          </ac:picMkLst>
        </pc:picChg>
        <pc:picChg chg="add del">
          <ac:chgData name="Ofek Shilon" userId="686cd1de843dcda1" providerId="LiveId" clId="{AF6CD9EC-88E2-4616-BBD6-64C8AC069142}" dt="2022-06-22T19:16:13.378" v="3253" actId="22"/>
          <ac:picMkLst>
            <pc:docMk/>
            <pc:sldMk cId="352494447" sldId="365"/>
            <ac:picMk id="12" creationId="{297340DE-3D32-8060-3BFC-92C6CEF391BE}"/>
          </ac:picMkLst>
        </pc:picChg>
        <pc:picChg chg="add del mod topLvl">
          <ac:chgData name="Ofek Shilon" userId="686cd1de843dcda1" providerId="LiveId" clId="{AF6CD9EC-88E2-4616-BBD6-64C8AC069142}" dt="2022-06-22T19:24:50.123" v="3293" actId="478"/>
          <ac:picMkLst>
            <pc:docMk/>
            <pc:sldMk cId="352494447" sldId="365"/>
            <ac:picMk id="14" creationId="{814182E9-FB02-53CA-8B0D-C74AEC868A15}"/>
          </ac:picMkLst>
        </pc:picChg>
        <pc:picChg chg="add mod">
          <ac:chgData name="Ofek Shilon" userId="686cd1de843dcda1" providerId="LiveId" clId="{AF6CD9EC-88E2-4616-BBD6-64C8AC069142}" dt="2022-06-22T19:26:09.769" v="3304" actId="1440"/>
          <ac:picMkLst>
            <pc:docMk/>
            <pc:sldMk cId="352494447" sldId="365"/>
            <ac:picMk id="17" creationId="{D44E4465-B9E4-6FCB-B68E-48D02DF900FC}"/>
          </ac:picMkLst>
        </pc:picChg>
        <pc:picChg chg="add mod modCrop">
          <ac:chgData name="Ofek Shilon" userId="686cd1de843dcda1" providerId="LiveId" clId="{AF6CD9EC-88E2-4616-BBD6-64C8AC069142}" dt="2022-06-24T18:44:33.249" v="3847" actId="1036"/>
          <ac:picMkLst>
            <pc:docMk/>
            <pc:sldMk cId="352494447" sldId="365"/>
            <ac:picMk id="24" creationId="{527CA96C-1201-39BF-B410-712EAA2DECBE}"/>
          </ac:picMkLst>
        </pc:picChg>
        <pc:picChg chg="del">
          <ac:chgData name="Ofek Shilon" userId="686cd1de843dcda1" providerId="LiveId" clId="{AF6CD9EC-88E2-4616-BBD6-64C8AC069142}" dt="2022-06-22T19:12:40.448" v="3236" actId="478"/>
          <ac:picMkLst>
            <pc:docMk/>
            <pc:sldMk cId="352494447" sldId="365"/>
            <ac:picMk id="25" creationId="{6F5C9013-DB21-426F-DF78-EE2BF2D85E79}"/>
          </ac:picMkLst>
        </pc:picChg>
      </pc:sldChg>
      <pc:sldChg chg="modSp new del mod modAnim">
        <pc:chgData name="Ofek Shilon" userId="686cd1de843dcda1" providerId="LiveId" clId="{AF6CD9EC-88E2-4616-BBD6-64C8AC069142}" dt="2022-06-24T18:43:33.982" v="3843" actId="47"/>
        <pc:sldMkLst>
          <pc:docMk/>
          <pc:sldMk cId="1881355325" sldId="366"/>
        </pc:sldMkLst>
        <pc:spChg chg="mod">
          <ac:chgData name="Ofek Shilon" userId="686cd1de843dcda1" providerId="LiveId" clId="{AF6CD9EC-88E2-4616-BBD6-64C8AC069142}" dt="2022-06-22T19:33:10.955" v="3410"/>
          <ac:spMkLst>
            <pc:docMk/>
            <pc:sldMk cId="1881355325" sldId="366"/>
            <ac:spMk id="2" creationId="{313A5321-FE35-0C5B-E420-26C18F7EDD22}"/>
          </ac:spMkLst>
        </pc:spChg>
        <pc:spChg chg="mod">
          <ac:chgData name="Ofek Shilon" userId="686cd1de843dcda1" providerId="LiveId" clId="{AF6CD9EC-88E2-4616-BBD6-64C8AC069142}" dt="2022-06-24T18:43:24.591" v="3840" actId="21"/>
          <ac:spMkLst>
            <pc:docMk/>
            <pc:sldMk cId="1881355325" sldId="366"/>
            <ac:spMk id="3" creationId="{554F3B47-40C1-3D19-6945-D69D8BFB38F1}"/>
          </ac:spMkLst>
        </pc:spChg>
      </pc:sldChg>
      <pc:sldChg chg="new">
        <pc:chgData name="Ofek Shilon" userId="686cd1de843dcda1" providerId="LiveId" clId="{AF6CD9EC-88E2-4616-BBD6-64C8AC069142}" dt="2022-06-22T19:45:06.454" v="3671" actId="680"/>
        <pc:sldMkLst>
          <pc:docMk/>
          <pc:sldMk cId="975832115" sldId="367"/>
        </pc:sldMkLst>
      </pc:sldChg>
      <pc:sldChg chg="addSp delSp modSp new mod delAnim modAnim">
        <pc:chgData name="Ofek Shilon" userId="686cd1de843dcda1" providerId="LiveId" clId="{AF6CD9EC-88E2-4616-BBD6-64C8AC069142}" dt="2022-07-02T17:30:36.091" v="7008" actId="478"/>
        <pc:sldMkLst>
          <pc:docMk/>
          <pc:sldMk cId="740633684" sldId="368"/>
        </pc:sldMkLst>
        <pc:spChg chg="mod">
          <ac:chgData name="Ofek Shilon" userId="686cd1de843dcda1" providerId="LiveId" clId="{AF6CD9EC-88E2-4616-BBD6-64C8AC069142}" dt="2022-06-24T18:57:36.055" v="3883" actId="313"/>
          <ac:spMkLst>
            <pc:docMk/>
            <pc:sldMk cId="740633684" sldId="368"/>
            <ac:spMk id="2" creationId="{5B43866B-7A9E-49A0-824C-EB398AEEA54A}"/>
          </ac:spMkLst>
        </pc:spChg>
        <pc:spChg chg="mod">
          <ac:chgData name="Ofek Shilon" userId="686cd1de843dcda1" providerId="LiveId" clId="{AF6CD9EC-88E2-4616-BBD6-64C8AC069142}" dt="2022-06-24T19:08:58.138" v="4006" actId="1076"/>
          <ac:spMkLst>
            <pc:docMk/>
            <pc:sldMk cId="740633684" sldId="368"/>
            <ac:spMk id="3" creationId="{AABDF231-3CA0-1770-68F9-C625663486E6}"/>
          </ac:spMkLst>
        </pc:spChg>
        <pc:spChg chg="add mod topLvl">
          <ac:chgData name="Ofek Shilon" userId="686cd1de843dcda1" providerId="LiveId" clId="{AF6CD9EC-88E2-4616-BBD6-64C8AC069142}" dt="2022-07-02T10:44:05.234" v="6376" actId="338"/>
          <ac:spMkLst>
            <pc:docMk/>
            <pc:sldMk cId="740633684" sldId="368"/>
            <ac:spMk id="13" creationId="{EE877BC5-0BF7-B5C2-C522-8423E589CFBB}"/>
          </ac:spMkLst>
        </pc:spChg>
        <pc:spChg chg="add mod topLvl">
          <ac:chgData name="Ofek Shilon" userId="686cd1de843dcda1" providerId="LiveId" clId="{AF6CD9EC-88E2-4616-BBD6-64C8AC069142}" dt="2022-07-02T10:44:05.234" v="6376" actId="338"/>
          <ac:spMkLst>
            <pc:docMk/>
            <pc:sldMk cId="740633684" sldId="368"/>
            <ac:spMk id="14" creationId="{C92E0300-3F62-9ADF-0437-589B994D72FE}"/>
          </ac:spMkLst>
        </pc:spChg>
        <pc:spChg chg="add mod topLvl">
          <ac:chgData name="Ofek Shilon" userId="686cd1de843dcda1" providerId="LiveId" clId="{AF6CD9EC-88E2-4616-BBD6-64C8AC069142}" dt="2022-07-02T10:44:05.234" v="6376" actId="338"/>
          <ac:spMkLst>
            <pc:docMk/>
            <pc:sldMk cId="740633684" sldId="368"/>
            <ac:spMk id="15" creationId="{19690A8E-844C-51AA-7FA6-44757FB0AA42}"/>
          </ac:spMkLst>
        </pc:spChg>
        <pc:grpChg chg="add mod">
          <ac:chgData name="Ofek Shilon" userId="686cd1de843dcda1" providerId="LiveId" clId="{AF6CD9EC-88E2-4616-BBD6-64C8AC069142}" dt="2022-07-02T10:44:05.234" v="6376" actId="338"/>
          <ac:grpSpMkLst>
            <pc:docMk/>
            <pc:sldMk cId="740633684" sldId="368"/>
            <ac:grpSpMk id="5" creationId="{736CE46D-4CA8-890F-6FA4-328F7A1EBFF7}"/>
          </ac:grpSpMkLst>
        </pc:grpChg>
        <pc:grpChg chg="add del mod">
          <ac:chgData name="Ofek Shilon" userId="686cd1de843dcda1" providerId="LiveId" clId="{AF6CD9EC-88E2-4616-BBD6-64C8AC069142}" dt="2022-07-02T10:43:47.137" v="6349" actId="165"/>
          <ac:grpSpMkLst>
            <pc:docMk/>
            <pc:sldMk cId="740633684" sldId="368"/>
            <ac:grpSpMk id="28" creationId="{D49D2969-CA78-DD1A-4B1A-61E983B76B2A}"/>
          </ac:grpSpMkLst>
        </pc:grpChg>
        <pc:picChg chg="add del">
          <ac:chgData name="Ofek Shilon" userId="686cd1de843dcda1" providerId="LiveId" clId="{AF6CD9EC-88E2-4616-BBD6-64C8AC069142}" dt="2022-06-24T18:58:35.547" v="3885" actId="478"/>
          <ac:picMkLst>
            <pc:docMk/>
            <pc:sldMk cId="740633684" sldId="368"/>
            <ac:picMk id="6" creationId="{13EC35DB-2B8A-202A-4BC8-75E56A9FD128}"/>
          </ac:picMkLst>
        </pc:picChg>
        <pc:picChg chg="add del mod">
          <ac:chgData name="Ofek Shilon" userId="686cd1de843dcda1" providerId="LiveId" clId="{AF6CD9EC-88E2-4616-BBD6-64C8AC069142}" dt="2022-07-02T17:30:36.091" v="7008" actId="478"/>
          <ac:picMkLst>
            <pc:docMk/>
            <pc:sldMk cId="740633684" sldId="368"/>
            <ac:picMk id="7" creationId="{3397B93C-47D1-5F63-C656-759B5EA71E47}"/>
          </ac:picMkLst>
        </pc:picChg>
        <pc:picChg chg="add del mod">
          <ac:chgData name="Ofek Shilon" userId="686cd1de843dcda1" providerId="LiveId" clId="{AF6CD9EC-88E2-4616-BBD6-64C8AC069142}" dt="2022-06-24T19:07:39.451" v="3980" actId="478"/>
          <ac:picMkLst>
            <pc:docMk/>
            <pc:sldMk cId="740633684" sldId="368"/>
            <ac:picMk id="8" creationId="{01692C97-E40F-9FAD-EECB-8FCAD7740461}"/>
          </ac:picMkLst>
        </pc:picChg>
        <pc:picChg chg="add del mod">
          <ac:chgData name="Ofek Shilon" userId="686cd1de843dcda1" providerId="LiveId" clId="{AF6CD9EC-88E2-4616-BBD6-64C8AC069142}" dt="2022-06-24T19:07:41.445" v="3981" actId="478"/>
          <ac:picMkLst>
            <pc:docMk/>
            <pc:sldMk cId="740633684" sldId="368"/>
            <ac:picMk id="10" creationId="{0D54A7E7-1AC7-9A3D-544E-780B7420A4EA}"/>
          </ac:picMkLst>
        </pc:picChg>
        <pc:picChg chg="add del mod ord modCrop">
          <ac:chgData name="Ofek Shilon" userId="686cd1de843dcda1" providerId="LiveId" clId="{AF6CD9EC-88E2-4616-BBD6-64C8AC069142}" dt="2022-06-24T19:07:38.116" v="3979" actId="478"/>
          <ac:picMkLst>
            <pc:docMk/>
            <pc:sldMk cId="740633684" sldId="368"/>
            <ac:picMk id="12" creationId="{B7B8F65F-A0C3-C8D0-0A32-175844178137}"/>
          </ac:picMkLst>
        </pc:picChg>
        <pc:picChg chg="add del mod ord">
          <ac:chgData name="Ofek Shilon" userId="686cd1de843dcda1" providerId="LiveId" clId="{AF6CD9EC-88E2-4616-BBD6-64C8AC069142}" dt="2022-06-24T19:11:42.797" v="4011" actId="478"/>
          <ac:picMkLst>
            <pc:docMk/>
            <pc:sldMk cId="740633684" sldId="368"/>
            <ac:picMk id="17" creationId="{8697036D-51A4-F963-A231-E2291867E647}"/>
          </ac:picMkLst>
        </pc:picChg>
        <pc:picChg chg="add del mod ord">
          <ac:chgData name="Ofek Shilon" userId="686cd1de843dcda1" providerId="LiveId" clId="{AF6CD9EC-88E2-4616-BBD6-64C8AC069142}" dt="2022-06-24T19:40:24.639" v="4615" actId="478"/>
          <ac:picMkLst>
            <pc:docMk/>
            <pc:sldMk cId="740633684" sldId="368"/>
            <ac:picMk id="19" creationId="{7F6C3076-26D5-83A5-576E-69799FFD3B6B}"/>
          </ac:picMkLst>
        </pc:picChg>
        <pc:picChg chg="add mod ord">
          <ac:chgData name="Ofek Shilon" userId="686cd1de843dcda1" providerId="LiveId" clId="{AF6CD9EC-88E2-4616-BBD6-64C8AC069142}" dt="2022-06-24T19:43:34.723" v="4650" actId="1076"/>
          <ac:picMkLst>
            <pc:docMk/>
            <pc:sldMk cId="740633684" sldId="368"/>
            <ac:picMk id="21" creationId="{E138FD8E-5290-37AF-CF34-15608D439D84}"/>
          </ac:picMkLst>
        </pc:picChg>
        <pc:picChg chg="add mod">
          <ac:chgData name="Ofek Shilon" userId="686cd1de843dcda1" providerId="LiveId" clId="{AF6CD9EC-88E2-4616-BBD6-64C8AC069142}" dt="2022-06-24T19:59:01.324" v="4848" actId="1037"/>
          <ac:picMkLst>
            <pc:docMk/>
            <pc:sldMk cId="740633684" sldId="368"/>
            <ac:picMk id="23" creationId="{DC6F9377-9427-D2A6-5462-D557719781E1}"/>
          </ac:picMkLst>
        </pc:picChg>
        <pc:picChg chg="add del mod ord">
          <ac:chgData name="Ofek Shilon" userId="686cd1de843dcda1" providerId="LiveId" clId="{AF6CD9EC-88E2-4616-BBD6-64C8AC069142}" dt="2022-06-24T19:47:30.035" v="4700" actId="478"/>
          <ac:picMkLst>
            <pc:docMk/>
            <pc:sldMk cId="740633684" sldId="368"/>
            <ac:picMk id="25" creationId="{568F317D-22BD-FAF0-409C-92A8D10B66AE}"/>
          </ac:picMkLst>
        </pc:picChg>
        <pc:picChg chg="add mod">
          <ac:chgData name="Ofek Shilon" userId="686cd1de843dcda1" providerId="LiveId" clId="{AF6CD9EC-88E2-4616-BBD6-64C8AC069142}" dt="2022-07-02T10:44:10.125" v="6377" actId="1076"/>
          <ac:picMkLst>
            <pc:docMk/>
            <pc:sldMk cId="740633684" sldId="368"/>
            <ac:picMk id="27" creationId="{C82A61CF-7CE2-A46D-23AB-9345BEC54D98}"/>
          </ac:picMkLst>
        </pc:picChg>
        <pc:picChg chg="add mod ord">
          <ac:chgData name="Ofek Shilon" userId="686cd1de843dcda1" providerId="LiveId" clId="{AF6CD9EC-88E2-4616-BBD6-64C8AC069142}" dt="2022-07-02T10:43:38.749" v="6348" actId="1076"/>
          <ac:picMkLst>
            <pc:docMk/>
            <pc:sldMk cId="740633684" sldId="368"/>
            <ac:picMk id="30" creationId="{DE5627A7-384F-C6E5-DE43-08B449EF0BBE}"/>
          </ac:picMkLst>
        </pc:picChg>
      </pc:sldChg>
      <pc:sldChg chg="modSp add del mod modAnim">
        <pc:chgData name="Ofek Shilon" userId="686cd1de843dcda1" providerId="LiveId" clId="{AF6CD9EC-88E2-4616-BBD6-64C8AC069142}" dt="2022-06-24T18:43:16.817" v="3839" actId="47"/>
        <pc:sldMkLst>
          <pc:docMk/>
          <pc:sldMk cId="1258586947" sldId="368"/>
        </pc:sldMkLst>
        <pc:spChg chg="mod">
          <ac:chgData name="Ofek Shilon" userId="686cd1de843dcda1" providerId="LiveId" clId="{AF6CD9EC-88E2-4616-BBD6-64C8AC069142}" dt="2022-06-24T18:41:17.896" v="3819" actId="20577"/>
          <ac:spMkLst>
            <pc:docMk/>
            <pc:sldMk cId="1258586947" sldId="368"/>
            <ac:spMk id="2" creationId="{F4CE2E6F-F14F-F4A3-844E-13F85A9589C5}"/>
          </ac:spMkLst>
        </pc:spChg>
        <pc:spChg chg="mod">
          <ac:chgData name="Ofek Shilon" userId="686cd1de843dcda1" providerId="LiveId" clId="{AF6CD9EC-88E2-4616-BBD6-64C8AC069142}" dt="2022-06-24T18:41:40.624" v="3825" actId="14"/>
          <ac:spMkLst>
            <pc:docMk/>
            <pc:sldMk cId="1258586947" sldId="368"/>
            <ac:spMk id="3" creationId="{34700848-F99D-FDCD-BFBB-59A0E69BF5E7}"/>
          </ac:spMkLst>
        </pc:spChg>
      </pc:sldChg>
      <pc:sldChg chg="addSp delSp modSp new del mod modAnim">
        <pc:chgData name="Ofek Shilon" userId="686cd1de843dcda1" providerId="LiveId" clId="{AF6CD9EC-88E2-4616-BBD6-64C8AC069142}" dt="2022-06-24T19:21:09.885" v="4125" actId="47"/>
        <pc:sldMkLst>
          <pc:docMk/>
          <pc:sldMk cId="3296762330" sldId="369"/>
        </pc:sldMkLst>
        <pc:spChg chg="del mod">
          <ac:chgData name="Ofek Shilon" userId="686cd1de843dcda1" providerId="LiveId" clId="{AF6CD9EC-88E2-4616-BBD6-64C8AC069142}" dt="2022-06-24T19:20:13.282" v="4117"/>
          <ac:spMkLst>
            <pc:docMk/>
            <pc:sldMk cId="3296762330" sldId="369"/>
            <ac:spMk id="3" creationId="{69372832-275B-3642-32D3-DE9DAA5452E9}"/>
          </ac:spMkLst>
        </pc:spChg>
        <pc:spChg chg="add del mod">
          <ac:chgData name="Ofek Shilon" userId="686cd1de843dcda1" providerId="LiveId" clId="{AF6CD9EC-88E2-4616-BBD6-64C8AC069142}" dt="2022-06-24T19:21:06.384" v="4124"/>
          <ac:spMkLst>
            <pc:docMk/>
            <pc:sldMk cId="3296762330" sldId="369"/>
            <ac:spMk id="9" creationId="{ED599086-437D-A406-34D6-6F5B83A85B0C}"/>
          </ac:spMkLst>
        </pc:spChg>
        <pc:picChg chg="add del">
          <ac:chgData name="Ofek Shilon" userId="686cd1de843dcda1" providerId="LiveId" clId="{AF6CD9EC-88E2-4616-BBD6-64C8AC069142}" dt="2022-06-24T19:20:08.940" v="4112" actId="22"/>
          <ac:picMkLst>
            <pc:docMk/>
            <pc:sldMk cId="3296762330" sldId="369"/>
            <ac:picMk id="6" creationId="{002E0BDF-313D-AE83-9FC4-1AD98BCEF5FC}"/>
          </ac:picMkLst>
        </pc:picChg>
        <pc:picChg chg="add mod">
          <ac:chgData name="Ofek Shilon" userId="686cd1de843dcda1" providerId="LiveId" clId="{AF6CD9EC-88E2-4616-BBD6-64C8AC069142}" dt="2022-06-24T19:20:48.768" v="4121" actId="14100"/>
          <ac:picMkLst>
            <pc:docMk/>
            <pc:sldMk cId="3296762330" sldId="369"/>
            <ac:picMk id="7" creationId="{0D363D77-8DA8-CD5B-71D5-185E710641C1}"/>
          </ac:picMkLst>
        </pc:picChg>
        <pc:picChg chg="add del mod ord">
          <ac:chgData name="Ofek Shilon" userId="686cd1de843dcda1" providerId="LiveId" clId="{AF6CD9EC-88E2-4616-BBD6-64C8AC069142}" dt="2022-06-24T19:20:52.285" v="4122" actId="478"/>
          <ac:picMkLst>
            <pc:docMk/>
            <pc:sldMk cId="3296762330" sldId="369"/>
            <ac:picMk id="8" creationId="{4BA7224A-C81D-0395-8324-EDA61FC35759}"/>
          </ac:picMkLst>
        </pc:picChg>
      </pc:sldChg>
      <pc:sldChg chg="addSp delSp modSp add del mod">
        <pc:chgData name="Ofek Shilon" userId="686cd1de843dcda1" providerId="LiveId" clId="{AF6CD9EC-88E2-4616-BBD6-64C8AC069142}" dt="2022-06-24T19:04:42.859" v="3973" actId="47"/>
        <pc:sldMkLst>
          <pc:docMk/>
          <pc:sldMk cId="475084924" sldId="370"/>
        </pc:sldMkLst>
        <pc:picChg chg="add mod">
          <ac:chgData name="Ofek Shilon" userId="686cd1de843dcda1" providerId="LiveId" clId="{AF6CD9EC-88E2-4616-BBD6-64C8AC069142}" dt="2022-06-24T19:02:23.476" v="3954" actId="1440"/>
          <ac:picMkLst>
            <pc:docMk/>
            <pc:sldMk cId="475084924" sldId="370"/>
            <ac:picMk id="6" creationId="{5F6ADE7A-AC69-F495-56C3-6340DBD384DE}"/>
          </ac:picMkLst>
        </pc:picChg>
        <pc:picChg chg="del">
          <ac:chgData name="Ofek Shilon" userId="686cd1de843dcda1" providerId="LiveId" clId="{AF6CD9EC-88E2-4616-BBD6-64C8AC069142}" dt="2022-06-24T19:02:12.450" v="3950" actId="478"/>
          <ac:picMkLst>
            <pc:docMk/>
            <pc:sldMk cId="475084924" sldId="370"/>
            <ac:picMk id="8" creationId="{01692C97-E40F-9FAD-EECB-8FCAD7740461}"/>
          </ac:picMkLst>
        </pc:picChg>
        <pc:picChg chg="mod">
          <ac:chgData name="Ofek Shilon" userId="686cd1de843dcda1" providerId="LiveId" clId="{AF6CD9EC-88E2-4616-BBD6-64C8AC069142}" dt="2022-06-24T19:02:33.761" v="3956" actId="14100"/>
          <ac:picMkLst>
            <pc:docMk/>
            <pc:sldMk cId="475084924" sldId="370"/>
            <ac:picMk id="10" creationId="{0D54A7E7-1AC7-9A3D-544E-780B7420A4EA}"/>
          </ac:picMkLst>
        </pc:picChg>
        <pc:picChg chg="mod ord">
          <ac:chgData name="Ofek Shilon" userId="686cd1de843dcda1" providerId="LiveId" clId="{AF6CD9EC-88E2-4616-BBD6-64C8AC069142}" dt="2022-06-24T19:03:52.603" v="3968" actId="14100"/>
          <ac:picMkLst>
            <pc:docMk/>
            <pc:sldMk cId="475084924" sldId="370"/>
            <ac:picMk id="12" creationId="{B7B8F65F-A0C3-C8D0-0A32-175844178137}"/>
          </ac:picMkLst>
        </pc:picChg>
      </pc:sldChg>
      <pc:sldChg chg="addSp delSp modSp add mod addAnim delAnim modAnim">
        <pc:chgData name="Ofek Shilon" userId="686cd1de843dcda1" providerId="LiveId" clId="{AF6CD9EC-88E2-4616-BBD6-64C8AC069142}" dt="2022-07-05T22:06:21.552" v="7761"/>
        <pc:sldMkLst>
          <pc:docMk/>
          <pc:sldMk cId="1033578603" sldId="370"/>
        </pc:sldMkLst>
        <pc:spChg chg="del mod">
          <ac:chgData name="Ofek Shilon" userId="686cd1de843dcda1" providerId="LiveId" clId="{AF6CD9EC-88E2-4616-BBD6-64C8AC069142}" dt="2022-06-24T19:17:53.942" v="4103" actId="478"/>
          <ac:spMkLst>
            <pc:docMk/>
            <pc:sldMk cId="1033578603" sldId="370"/>
            <ac:spMk id="3" creationId="{AABDF231-3CA0-1770-68F9-C625663486E6}"/>
          </ac:spMkLst>
        </pc:spChg>
        <pc:spChg chg="add del mod">
          <ac:chgData name="Ofek Shilon" userId="686cd1de843dcda1" providerId="LiveId" clId="{AF6CD9EC-88E2-4616-BBD6-64C8AC069142}" dt="2022-06-24T19:17:56.176" v="4104" actId="478"/>
          <ac:spMkLst>
            <pc:docMk/>
            <pc:sldMk cId="1033578603" sldId="370"/>
            <ac:spMk id="10" creationId="{46D17853-91C5-D779-4F8C-452F9974AD74}"/>
          </ac:spMkLst>
        </pc:spChg>
        <pc:spChg chg="add mod">
          <ac:chgData name="Ofek Shilon" userId="686cd1de843dcda1" providerId="LiveId" clId="{AF6CD9EC-88E2-4616-BBD6-64C8AC069142}" dt="2022-06-24T20:02:34.788" v="4923" actId="6549"/>
          <ac:spMkLst>
            <pc:docMk/>
            <pc:sldMk cId="1033578603" sldId="370"/>
            <ac:spMk id="11" creationId="{7144AF22-2CD4-5794-2A42-8C108B7D42E1}"/>
          </ac:spMkLst>
        </pc:spChg>
        <pc:spChg chg="del mod">
          <ac:chgData name="Ofek Shilon" userId="686cd1de843dcda1" providerId="LiveId" clId="{AF6CD9EC-88E2-4616-BBD6-64C8AC069142}" dt="2022-06-24T19:15:44.142" v="4081" actId="478"/>
          <ac:spMkLst>
            <pc:docMk/>
            <pc:sldMk cId="1033578603" sldId="370"/>
            <ac:spMk id="13" creationId="{EE877BC5-0BF7-B5C2-C522-8423E589CFBB}"/>
          </ac:spMkLst>
        </pc:spChg>
        <pc:spChg chg="add del mod">
          <ac:chgData name="Ofek Shilon" userId="686cd1de843dcda1" providerId="LiveId" clId="{AF6CD9EC-88E2-4616-BBD6-64C8AC069142}" dt="2022-06-24T19:15:42.250" v="4080" actId="478"/>
          <ac:spMkLst>
            <pc:docMk/>
            <pc:sldMk cId="1033578603" sldId="370"/>
            <ac:spMk id="14" creationId="{C92E0300-3F62-9ADF-0437-589B994D72FE}"/>
          </ac:spMkLst>
        </pc:spChg>
        <pc:spChg chg="add del mod">
          <ac:chgData name="Ofek Shilon" userId="686cd1de843dcda1" providerId="LiveId" clId="{AF6CD9EC-88E2-4616-BBD6-64C8AC069142}" dt="2022-06-24T19:49:26.954" v="4719" actId="14100"/>
          <ac:spMkLst>
            <pc:docMk/>
            <pc:sldMk cId="1033578603" sldId="370"/>
            <ac:spMk id="15" creationId="{19690A8E-844C-51AA-7FA6-44757FB0AA42}"/>
          </ac:spMkLst>
        </pc:spChg>
        <pc:picChg chg="add del mod">
          <ac:chgData name="Ofek Shilon" userId="686cd1de843dcda1" providerId="LiveId" clId="{AF6CD9EC-88E2-4616-BBD6-64C8AC069142}" dt="2022-06-24T19:14:44.468" v="4042" actId="22"/>
          <ac:picMkLst>
            <pc:docMk/>
            <pc:sldMk cId="1033578603" sldId="370"/>
            <ac:picMk id="6" creationId="{23DACA07-008B-9587-90F7-80EFD44FB348}"/>
          </ac:picMkLst>
        </pc:picChg>
        <pc:picChg chg="add del mod ord">
          <ac:chgData name="Ofek Shilon" userId="686cd1de843dcda1" providerId="LiveId" clId="{AF6CD9EC-88E2-4616-BBD6-64C8AC069142}" dt="2022-06-24T19:45:34.243" v="4689" actId="478"/>
          <ac:picMkLst>
            <pc:docMk/>
            <pc:sldMk cId="1033578603" sldId="370"/>
            <ac:picMk id="8" creationId="{76F4016A-7950-7D9A-1D6A-CEB66EC97C2E}"/>
          </ac:picMkLst>
        </pc:picChg>
        <pc:picChg chg="add del mod ord">
          <ac:chgData name="Ofek Shilon" userId="686cd1de843dcda1" providerId="LiveId" clId="{AF6CD9EC-88E2-4616-BBD6-64C8AC069142}" dt="2022-06-24T19:48:18.084" v="4709" actId="478"/>
          <ac:picMkLst>
            <pc:docMk/>
            <pc:sldMk cId="1033578603" sldId="370"/>
            <ac:picMk id="16" creationId="{56B63855-543A-10AA-8EC6-CF84811F2C2E}"/>
          </ac:picMkLst>
        </pc:picChg>
        <pc:picChg chg="add mod ord">
          <ac:chgData name="Ofek Shilon" userId="686cd1de843dcda1" providerId="LiveId" clId="{AF6CD9EC-88E2-4616-BBD6-64C8AC069142}" dt="2022-06-24T19:49:21.639" v="4717" actId="167"/>
          <ac:picMkLst>
            <pc:docMk/>
            <pc:sldMk cId="1033578603" sldId="370"/>
            <ac:picMk id="18" creationId="{5348F8E4-4FDE-4C56-ABD2-D3FA43E66681}"/>
          </ac:picMkLst>
        </pc:picChg>
        <pc:picChg chg="add del">
          <ac:chgData name="Ofek Shilon" userId="686cd1de843dcda1" providerId="LiveId" clId="{AF6CD9EC-88E2-4616-BBD6-64C8AC069142}" dt="2022-06-24T19:15:11.908" v="4055" actId="478"/>
          <ac:picMkLst>
            <pc:docMk/>
            <pc:sldMk cId="1033578603" sldId="370"/>
            <ac:picMk id="19" creationId="{7F6C3076-26D5-83A5-576E-69799FFD3B6B}"/>
          </ac:picMkLst>
        </pc:picChg>
        <pc:picChg chg="del">
          <ac:chgData name="Ofek Shilon" userId="686cd1de843dcda1" providerId="LiveId" clId="{AF6CD9EC-88E2-4616-BBD6-64C8AC069142}" dt="2022-06-24T19:15:47.984" v="4082" actId="478"/>
          <ac:picMkLst>
            <pc:docMk/>
            <pc:sldMk cId="1033578603" sldId="370"/>
            <ac:picMk id="21" creationId="{E138FD8E-5290-37AF-CF34-15608D439D84}"/>
          </ac:picMkLst>
        </pc:picChg>
        <pc:picChg chg="add mod">
          <ac:chgData name="Ofek Shilon" userId="686cd1de843dcda1" providerId="LiveId" clId="{AF6CD9EC-88E2-4616-BBD6-64C8AC069142}" dt="2022-06-24T19:50:11.347" v="4733" actId="1076"/>
          <ac:picMkLst>
            <pc:docMk/>
            <pc:sldMk cId="1033578603" sldId="370"/>
            <ac:picMk id="22" creationId="{2874E52C-51C0-E150-5A66-29E2DA86A0DE}"/>
          </ac:picMkLst>
        </pc:picChg>
      </pc:sldChg>
      <pc:sldChg chg="add del">
        <pc:chgData name="Ofek Shilon" userId="686cd1de843dcda1" providerId="LiveId" clId="{AF6CD9EC-88E2-4616-BBD6-64C8AC069142}" dt="2022-06-24T19:13:36.211" v="4034" actId="47"/>
        <pc:sldMkLst>
          <pc:docMk/>
          <pc:sldMk cId="3376846953" sldId="370"/>
        </pc:sldMkLst>
      </pc:sldChg>
      <pc:sldChg chg="addSp delSp modSp new del mod">
        <pc:chgData name="Ofek Shilon" userId="686cd1de843dcda1" providerId="LiveId" clId="{AF6CD9EC-88E2-4616-BBD6-64C8AC069142}" dt="2022-06-24T19:18:27.637" v="4107" actId="47"/>
        <pc:sldMkLst>
          <pc:docMk/>
          <pc:sldMk cId="1396505771" sldId="371"/>
        </pc:sldMkLst>
        <pc:picChg chg="add del mod">
          <ac:chgData name="Ofek Shilon" userId="686cd1de843dcda1" providerId="LiveId" clId="{AF6CD9EC-88E2-4616-BBD6-64C8AC069142}" dt="2022-06-24T19:18:21.580" v="4105" actId="478"/>
          <ac:picMkLst>
            <pc:docMk/>
            <pc:sldMk cId="1396505771" sldId="371"/>
            <ac:picMk id="6" creationId="{CE07AB2E-817B-05CD-F138-BAA144FD230C}"/>
          </ac:picMkLst>
        </pc:picChg>
      </pc:sldChg>
      <pc:sldChg chg="modSp add del mod">
        <pc:chgData name="Ofek Shilon" userId="686cd1de843dcda1" providerId="LiveId" clId="{AF6CD9EC-88E2-4616-BBD6-64C8AC069142}" dt="2022-06-24T19:04:49.364" v="3974" actId="47"/>
        <pc:sldMkLst>
          <pc:docMk/>
          <pc:sldMk cId="2794468630" sldId="371"/>
        </pc:sldMkLst>
        <pc:picChg chg="mod">
          <ac:chgData name="Ofek Shilon" userId="686cd1de843dcda1" providerId="LiveId" clId="{AF6CD9EC-88E2-4616-BBD6-64C8AC069142}" dt="2022-06-24T19:01:20.720" v="3948" actId="1038"/>
          <ac:picMkLst>
            <pc:docMk/>
            <pc:sldMk cId="2794468630" sldId="371"/>
            <ac:picMk id="8" creationId="{01692C97-E40F-9FAD-EECB-8FCAD7740461}"/>
          </ac:picMkLst>
        </pc:picChg>
        <pc:picChg chg="mod">
          <ac:chgData name="Ofek Shilon" userId="686cd1de843dcda1" providerId="LiveId" clId="{AF6CD9EC-88E2-4616-BBD6-64C8AC069142}" dt="2022-06-24T19:01:17.516" v="3936" actId="1038"/>
          <ac:picMkLst>
            <pc:docMk/>
            <pc:sldMk cId="2794468630" sldId="371"/>
            <ac:picMk id="10" creationId="{0D54A7E7-1AC7-9A3D-544E-780B7420A4EA}"/>
          </ac:picMkLst>
        </pc:picChg>
        <pc:picChg chg="mod">
          <ac:chgData name="Ofek Shilon" userId="686cd1de843dcda1" providerId="LiveId" clId="{AF6CD9EC-88E2-4616-BBD6-64C8AC069142}" dt="2022-06-24T19:01:24.589" v="3949" actId="14100"/>
          <ac:picMkLst>
            <pc:docMk/>
            <pc:sldMk cId="2794468630" sldId="371"/>
            <ac:picMk id="12" creationId="{B7B8F65F-A0C3-C8D0-0A32-175844178137}"/>
          </ac:picMkLst>
        </pc:picChg>
      </pc:sldChg>
      <pc:sldChg chg="delSp add del mod">
        <pc:chgData name="Ofek Shilon" userId="686cd1de843dcda1" providerId="LiveId" clId="{AF6CD9EC-88E2-4616-BBD6-64C8AC069142}" dt="2022-06-24T19:13:31.417" v="4032" actId="47"/>
        <pc:sldMkLst>
          <pc:docMk/>
          <pc:sldMk cId="3718565830" sldId="371"/>
        </pc:sldMkLst>
        <pc:picChg chg="del">
          <ac:chgData name="Ofek Shilon" userId="686cd1de843dcda1" providerId="LiveId" clId="{AF6CD9EC-88E2-4616-BBD6-64C8AC069142}" dt="2022-06-24T19:09:35.917" v="4009" actId="478"/>
          <ac:picMkLst>
            <pc:docMk/>
            <pc:sldMk cId="3718565830" sldId="371"/>
            <ac:picMk id="17" creationId="{8697036D-51A4-F963-A231-E2291867E647}"/>
          </ac:picMkLst>
        </pc:picChg>
      </pc:sldChg>
      <pc:sldChg chg="addSp delSp modSp add mod modAnim">
        <pc:chgData name="Ofek Shilon" userId="686cd1de843dcda1" providerId="LiveId" clId="{AF6CD9EC-88E2-4616-BBD6-64C8AC069142}" dt="2022-07-05T22:06:51.212" v="7762"/>
        <pc:sldMkLst>
          <pc:docMk/>
          <pc:sldMk cId="1082758411" sldId="372"/>
        </pc:sldMkLst>
        <pc:spChg chg="del">
          <ac:chgData name="Ofek Shilon" userId="686cd1de843dcda1" providerId="LiveId" clId="{AF6CD9EC-88E2-4616-BBD6-64C8AC069142}" dt="2022-06-24T19:17:37.139" v="4098" actId="478"/>
          <ac:spMkLst>
            <pc:docMk/>
            <pc:sldMk cId="1082758411" sldId="372"/>
            <ac:spMk id="3" creationId="{AABDF231-3CA0-1770-68F9-C625663486E6}"/>
          </ac:spMkLst>
        </pc:spChg>
        <pc:spChg chg="add del mod">
          <ac:chgData name="Ofek Shilon" userId="686cd1de843dcda1" providerId="LiveId" clId="{AF6CD9EC-88E2-4616-BBD6-64C8AC069142}" dt="2022-06-24T19:17:39.823" v="4099" actId="478"/>
          <ac:spMkLst>
            <pc:docMk/>
            <pc:sldMk cId="1082758411" sldId="372"/>
            <ac:spMk id="6" creationId="{FE11E119-0834-F5B5-0147-C34B6509408C}"/>
          </ac:spMkLst>
        </pc:spChg>
        <pc:spChg chg="add mod">
          <ac:chgData name="Ofek Shilon" userId="686cd1de843dcda1" providerId="LiveId" clId="{AF6CD9EC-88E2-4616-BBD6-64C8AC069142}" dt="2022-06-24T20:02:59.110" v="4926" actId="1076"/>
          <ac:spMkLst>
            <pc:docMk/>
            <pc:sldMk cId="1082758411" sldId="372"/>
            <ac:spMk id="10" creationId="{DFDBE9B7-EDF0-5E2D-99F6-17A8CBE0202F}"/>
          </ac:spMkLst>
        </pc:spChg>
        <pc:spChg chg="mod">
          <ac:chgData name="Ofek Shilon" userId="686cd1de843dcda1" providerId="LiveId" clId="{AF6CD9EC-88E2-4616-BBD6-64C8AC069142}" dt="2022-06-24T19:52:00.239" v="4766" actId="14100"/>
          <ac:spMkLst>
            <pc:docMk/>
            <pc:sldMk cId="1082758411" sldId="372"/>
            <ac:spMk id="15" creationId="{19690A8E-844C-51AA-7FA6-44757FB0AA42}"/>
          </ac:spMkLst>
        </pc:spChg>
        <pc:picChg chg="add del mod ord">
          <ac:chgData name="Ofek Shilon" userId="686cd1de843dcda1" providerId="LiveId" clId="{AF6CD9EC-88E2-4616-BBD6-64C8AC069142}" dt="2022-06-24T19:51:31.378" v="4756" actId="478"/>
          <ac:picMkLst>
            <pc:docMk/>
            <pc:sldMk cId="1082758411" sldId="372"/>
            <ac:picMk id="7" creationId="{4157762F-21AE-0433-61E0-1FC03876A40D}"/>
          </ac:picMkLst>
        </pc:picChg>
        <pc:picChg chg="del">
          <ac:chgData name="Ofek Shilon" userId="686cd1de843dcda1" providerId="LiveId" clId="{AF6CD9EC-88E2-4616-BBD6-64C8AC069142}" dt="2022-06-24T19:17:22.271" v="4096" actId="478"/>
          <ac:picMkLst>
            <pc:docMk/>
            <pc:sldMk cId="1082758411" sldId="372"/>
            <ac:picMk id="8" creationId="{76F4016A-7950-7D9A-1D6A-CEB66EC97C2E}"/>
          </ac:picMkLst>
        </pc:picChg>
        <pc:picChg chg="add mod ord">
          <ac:chgData name="Ofek Shilon" userId="686cd1de843dcda1" providerId="LiveId" clId="{AF6CD9EC-88E2-4616-BBD6-64C8AC069142}" dt="2022-06-24T19:51:45.334" v="4762" actId="1076"/>
          <ac:picMkLst>
            <pc:docMk/>
            <pc:sldMk cId="1082758411" sldId="372"/>
            <ac:picMk id="11" creationId="{7730A4AF-639C-2EB7-3FC2-BC0847DAF565}"/>
          </ac:picMkLst>
        </pc:picChg>
        <pc:picChg chg="add mod">
          <ac:chgData name="Ofek Shilon" userId="686cd1de843dcda1" providerId="LiveId" clId="{AF6CD9EC-88E2-4616-BBD6-64C8AC069142}" dt="2022-06-24T19:53:01.962" v="4790" actId="14100"/>
          <ac:picMkLst>
            <pc:docMk/>
            <pc:sldMk cId="1082758411" sldId="372"/>
            <ac:picMk id="13" creationId="{9CE88BE6-EED8-3BDB-BD24-937079DEC9C8}"/>
          </ac:picMkLst>
        </pc:picChg>
      </pc:sldChg>
      <pc:sldChg chg="add del">
        <pc:chgData name="Ofek Shilon" userId="686cd1de843dcda1" providerId="LiveId" clId="{AF6CD9EC-88E2-4616-BBD6-64C8AC069142}" dt="2022-06-24T19:13:34.648" v="4033" actId="47"/>
        <pc:sldMkLst>
          <pc:docMk/>
          <pc:sldMk cId="3103092950" sldId="372"/>
        </pc:sldMkLst>
      </pc:sldChg>
      <pc:sldChg chg="modSp add del mod">
        <pc:chgData name="Ofek Shilon" userId="686cd1de843dcda1" providerId="LiveId" clId="{AF6CD9EC-88E2-4616-BBD6-64C8AC069142}" dt="2022-06-24T19:22:57.671" v="4214" actId="47"/>
        <pc:sldMkLst>
          <pc:docMk/>
          <pc:sldMk cId="2735752819" sldId="373"/>
        </pc:sldMkLst>
        <pc:picChg chg="mod">
          <ac:chgData name="Ofek Shilon" userId="686cd1de843dcda1" providerId="LiveId" clId="{AF6CD9EC-88E2-4616-BBD6-64C8AC069142}" dt="2022-06-24T19:20:08.615" v="4111" actId="1036"/>
          <ac:picMkLst>
            <pc:docMk/>
            <pc:sldMk cId="2735752819" sldId="373"/>
            <ac:picMk id="7" creationId="{4157762F-21AE-0433-61E0-1FC03876A40D}"/>
          </ac:picMkLst>
        </pc:picChg>
      </pc:sldChg>
      <pc:sldChg chg="addSp new del mod">
        <pc:chgData name="Ofek Shilon" userId="686cd1de843dcda1" providerId="LiveId" clId="{AF6CD9EC-88E2-4616-BBD6-64C8AC069142}" dt="2022-06-24T19:57:34.329" v="4825" actId="47"/>
        <pc:sldMkLst>
          <pc:docMk/>
          <pc:sldMk cId="263136361" sldId="374"/>
        </pc:sldMkLst>
        <pc:picChg chg="add">
          <ac:chgData name="Ofek Shilon" userId="686cd1de843dcda1" providerId="LiveId" clId="{AF6CD9EC-88E2-4616-BBD6-64C8AC069142}" dt="2022-06-24T19:21:42.727" v="4128" actId="22"/>
          <ac:picMkLst>
            <pc:docMk/>
            <pc:sldMk cId="263136361" sldId="374"/>
            <ac:picMk id="6" creationId="{54B7C22C-D89E-5280-26B2-9CFA133BE6FE}"/>
          </ac:picMkLst>
        </pc:picChg>
      </pc:sldChg>
      <pc:sldChg chg="addSp delSp modSp add del mod">
        <pc:chgData name="Ofek Shilon" userId="686cd1de843dcda1" providerId="LiveId" clId="{AF6CD9EC-88E2-4616-BBD6-64C8AC069142}" dt="2022-06-24T19:57:31.459" v="4824" actId="47"/>
        <pc:sldMkLst>
          <pc:docMk/>
          <pc:sldMk cId="1085628981" sldId="375"/>
        </pc:sldMkLst>
        <pc:spChg chg="add mod">
          <ac:chgData name="Ofek Shilon" userId="686cd1de843dcda1" providerId="LiveId" clId="{AF6CD9EC-88E2-4616-BBD6-64C8AC069142}" dt="2022-06-24T19:35:08.063" v="4606" actId="20577"/>
          <ac:spMkLst>
            <pc:docMk/>
            <pc:sldMk cId="1085628981" sldId="375"/>
            <ac:spMk id="8" creationId="{12F4ACBB-F341-C2B7-BD90-9142DDC4A8C6}"/>
          </ac:spMkLst>
        </pc:spChg>
        <pc:spChg chg="mod ord">
          <ac:chgData name="Ofek Shilon" userId="686cd1de843dcda1" providerId="LiveId" clId="{AF6CD9EC-88E2-4616-BBD6-64C8AC069142}" dt="2022-06-24T19:22:46.870" v="4213" actId="14100"/>
          <ac:spMkLst>
            <pc:docMk/>
            <pc:sldMk cId="1085628981" sldId="375"/>
            <ac:spMk id="15" creationId="{19690A8E-844C-51AA-7FA6-44757FB0AA42}"/>
          </ac:spMkLst>
        </pc:spChg>
        <pc:picChg chg="add mod">
          <ac:chgData name="Ofek Shilon" userId="686cd1de843dcda1" providerId="LiveId" clId="{AF6CD9EC-88E2-4616-BBD6-64C8AC069142}" dt="2022-06-24T19:22:09.285" v="4174" actId="1076"/>
          <ac:picMkLst>
            <pc:docMk/>
            <pc:sldMk cId="1085628981" sldId="375"/>
            <ac:picMk id="6" creationId="{6ACB94C9-8DFD-2842-D5A4-61DD4FA9A2CE}"/>
          </ac:picMkLst>
        </pc:picChg>
        <pc:picChg chg="del">
          <ac:chgData name="Ofek Shilon" userId="686cd1de843dcda1" providerId="LiveId" clId="{AF6CD9EC-88E2-4616-BBD6-64C8AC069142}" dt="2022-06-24T19:22:16.410" v="4175" actId="478"/>
          <ac:picMkLst>
            <pc:docMk/>
            <pc:sldMk cId="1085628981" sldId="375"/>
            <ac:picMk id="7" creationId="{4157762F-21AE-0433-61E0-1FC03876A40D}"/>
          </ac:picMkLst>
        </pc:picChg>
      </pc:sldChg>
      <pc:sldChg chg="addSp delSp modSp new mod modAnim">
        <pc:chgData name="Ofek Shilon" userId="686cd1de843dcda1" providerId="LiveId" clId="{AF6CD9EC-88E2-4616-BBD6-64C8AC069142}" dt="2022-07-02T10:45:24.072" v="6383"/>
        <pc:sldMkLst>
          <pc:docMk/>
          <pc:sldMk cId="152021759" sldId="376"/>
        </pc:sldMkLst>
        <pc:spChg chg="mod">
          <ac:chgData name="Ofek Shilon" userId="686cd1de843dcda1" providerId="LiveId" clId="{AF6CD9EC-88E2-4616-BBD6-64C8AC069142}" dt="2022-06-24T19:53:54.353" v="4793"/>
          <ac:spMkLst>
            <pc:docMk/>
            <pc:sldMk cId="152021759" sldId="376"/>
            <ac:spMk id="2" creationId="{B382C919-5860-CA3F-D244-32B82A55D011}"/>
          </ac:spMkLst>
        </pc:spChg>
        <pc:spChg chg="del">
          <ac:chgData name="Ofek Shilon" userId="686cd1de843dcda1" providerId="LiveId" clId="{AF6CD9EC-88E2-4616-BBD6-64C8AC069142}" dt="2022-06-24T19:54:10.193" v="4797" actId="478"/>
          <ac:spMkLst>
            <pc:docMk/>
            <pc:sldMk cId="152021759" sldId="376"/>
            <ac:spMk id="3" creationId="{0EDCDA10-1D3B-05E3-B641-CC37642F4D7A}"/>
          </ac:spMkLst>
        </pc:spChg>
        <pc:spChg chg="add mod">
          <ac:chgData name="Ofek Shilon" userId="686cd1de843dcda1" providerId="LiveId" clId="{AF6CD9EC-88E2-4616-BBD6-64C8AC069142}" dt="2022-06-24T19:54:35.249" v="4801" actId="14100"/>
          <ac:spMkLst>
            <pc:docMk/>
            <pc:sldMk cId="152021759" sldId="376"/>
            <ac:spMk id="7" creationId="{A6983A68-EC35-4C24-4B61-B80E082C2DC6}"/>
          </ac:spMkLst>
        </pc:spChg>
        <pc:picChg chg="add mod">
          <ac:chgData name="Ofek Shilon" userId="686cd1de843dcda1" providerId="LiveId" clId="{AF6CD9EC-88E2-4616-BBD6-64C8AC069142}" dt="2022-06-24T19:54:28.440" v="4799" actId="1076"/>
          <ac:picMkLst>
            <pc:docMk/>
            <pc:sldMk cId="152021759" sldId="376"/>
            <ac:picMk id="6" creationId="{1B761761-3954-F975-EEF0-494C694FF7B6}"/>
          </ac:picMkLst>
        </pc:picChg>
        <pc:picChg chg="add mod">
          <ac:chgData name="Ofek Shilon" userId="686cd1de843dcda1" providerId="LiveId" clId="{AF6CD9EC-88E2-4616-BBD6-64C8AC069142}" dt="2022-06-24T19:55:05.433" v="4806" actId="1076"/>
          <ac:picMkLst>
            <pc:docMk/>
            <pc:sldMk cId="152021759" sldId="376"/>
            <ac:picMk id="9" creationId="{56785087-680E-3AE4-CBC2-8E3875B7A531}"/>
          </ac:picMkLst>
        </pc:picChg>
      </pc:sldChg>
      <pc:sldChg chg="addSp delSp modSp new mod modAnim">
        <pc:chgData name="Ofek Shilon" userId="686cd1de843dcda1" providerId="LiveId" clId="{AF6CD9EC-88E2-4616-BBD6-64C8AC069142}" dt="2022-07-02T10:45:36.504" v="6384"/>
        <pc:sldMkLst>
          <pc:docMk/>
          <pc:sldMk cId="2756261520" sldId="377"/>
        </pc:sldMkLst>
        <pc:spChg chg="mod">
          <ac:chgData name="Ofek Shilon" userId="686cd1de843dcda1" providerId="LiveId" clId="{AF6CD9EC-88E2-4616-BBD6-64C8AC069142}" dt="2022-06-24T20:03:30.304" v="4928" actId="1076"/>
          <ac:spMkLst>
            <pc:docMk/>
            <pc:sldMk cId="2756261520" sldId="377"/>
            <ac:spMk id="2" creationId="{02B93024-362B-068D-83B2-27981831A5CB}"/>
          </ac:spMkLst>
        </pc:spChg>
        <pc:spChg chg="del">
          <ac:chgData name="Ofek Shilon" userId="686cd1de843dcda1" providerId="LiveId" clId="{AF6CD9EC-88E2-4616-BBD6-64C8AC069142}" dt="2022-06-24T19:57:24.665" v="4823" actId="478"/>
          <ac:spMkLst>
            <pc:docMk/>
            <pc:sldMk cId="2756261520" sldId="377"/>
            <ac:spMk id="3" creationId="{05A7145D-9DFB-2C09-3E3B-F238DCFC67D7}"/>
          </ac:spMkLst>
        </pc:spChg>
        <pc:spChg chg="add mod">
          <ac:chgData name="Ofek Shilon" userId="686cd1de843dcda1" providerId="LiveId" clId="{AF6CD9EC-88E2-4616-BBD6-64C8AC069142}" dt="2022-06-24T20:03:39.614" v="4938" actId="1037"/>
          <ac:spMkLst>
            <pc:docMk/>
            <pc:sldMk cId="2756261520" sldId="377"/>
            <ac:spMk id="7" creationId="{B67BAF60-63FC-A344-C1F3-BA6363A19E0A}"/>
          </ac:spMkLst>
        </pc:spChg>
        <pc:picChg chg="add mod">
          <ac:chgData name="Ofek Shilon" userId="686cd1de843dcda1" providerId="LiveId" clId="{AF6CD9EC-88E2-4616-BBD6-64C8AC069142}" dt="2022-06-24T20:03:39.614" v="4938" actId="1037"/>
          <ac:picMkLst>
            <pc:docMk/>
            <pc:sldMk cId="2756261520" sldId="377"/>
            <ac:picMk id="6" creationId="{6CD3121B-92C9-FE39-915C-7951DD4AE53F}"/>
          </ac:picMkLst>
        </pc:picChg>
        <pc:picChg chg="add mod">
          <ac:chgData name="Ofek Shilon" userId="686cd1de843dcda1" providerId="LiveId" clId="{AF6CD9EC-88E2-4616-BBD6-64C8AC069142}" dt="2022-06-24T19:57:21.407" v="4822" actId="1076"/>
          <ac:picMkLst>
            <pc:docMk/>
            <pc:sldMk cId="2756261520" sldId="377"/>
            <ac:picMk id="9" creationId="{DAA0BBBE-46B4-1763-EDD8-3D35BCE5371B}"/>
          </ac:picMkLst>
        </pc:picChg>
      </pc:sldChg>
      <pc:sldChg chg="addSp delSp modSp new mod modAnim">
        <pc:chgData name="Ofek Shilon" userId="686cd1de843dcda1" providerId="LiveId" clId="{AF6CD9EC-88E2-4616-BBD6-64C8AC069142}" dt="2022-07-05T22:18:34.998" v="7958" actId="1036"/>
        <pc:sldMkLst>
          <pc:docMk/>
          <pc:sldMk cId="2933204670" sldId="378"/>
        </pc:sldMkLst>
        <pc:spChg chg="mod">
          <ac:chgData name="Ofek Shilon" userId="686cd1de843dcda1" providerId="LiveId" clId="{AF6CD9EC-88E2-4616-BBD6-64C8AC069142}" dt="2022-06-27T20:26:12.920" v="5531" actId="6549"/>
          <ac:spMkLst>
            <pc:docMk/>
            <pc:sldMk cId="2933204670" sldId="378"/>
            <ac:spMk id="2" creationId="{4D7D389E-828B-DD38-425A-7A1368B74630}"/>
          </ac:spMkLst>
        </pc:spChg>
        <pc:spChg chg="mod">
          <ac:chgData name="Ofek Shilon" userId="686cd1de843dcda1" providerId="LiveId" clId="{AF6CD9EC-88E2-4616-BBD6-64C8AC069142}" dt="2022-07-05T22:18:34.998" v="7958" actId="1036"/>
          <ac:spMkLst>
            <pc:docMk/>
            <pc:sldMk cId="2933204670" sldId="378"/>
            <ac:spMk id="3" creationId="{38B3CB12-1CE5-8EBB-EE37-ACDDF3BC761B}"/>
          </ac:spMkLst>
        </pc:spChg>
        <pc:spChg chg="add del">
          <ac:chgData name="Ofek Shilon" userId="686cd1de843dcda1" providerId="LiveId" clId="{AF6CD9EC-88E2-4616-BBD6-64C8AC069142}" dt="2022-06-27T20:32:03.382" v="5579"/>
          <ac:spMkLst>
            <pc:docMk/>
            <pc:sldMk cId="2933204670" sldId="378"/>
            <ac:spMk id="5" creationId="{DE345A13-B28B-A3CF-5E23-B199BC956648}"/>
          </ac:spMkLst>
        </pc:spChg>
        <pc:spChg chg="add del">
          <ac:chgData name="Ofek Shilon" userId="686cd1de843dcda1" providerId="LiveId" clId="{AF6CD9EC-88E2-4616-BBD6-64C8AC069142}" dt="2022-06-27T20:32:06.899" v="5581"/>
          <ac:spMkLst>
            <pc:docMk/>
            <pc:sldMk cId="2933204670" sldId="378"/>
            <ac:spMk id="6" creationId="{3E1797B7-AB49-723F-7417-B0DD4AD19602}"/>
          </ac:spMkLst>
        </pc:spChg>
        <pc:spChg chg="add del">
          <ac:chgData name="Ofek Shilon" userId="686cd1de843dcda1" providerId="LiveId" clId="{AF6CD9EC-88E2-4616-BBD6-64C8AC069142}" dt="2022-06-27T20:32:09.848" v="5583"/>
          <ac:spMkLst>
            <pc:docMk/>
            <pc:sldMk cId="2933204670" sldId="378"/>
            <ac:spMk id="7" creationId="{6D70B9AA-4EBA-BC51-7CB2-A125CC064B94}"/>
          </ac:spMkLst>
        </pc:spChg>
      </pc:sldChg>
      <pc:sldChg chg="modSp add mod modAnim modNotesTx">
        <pc:chgData name="Ofek Shilon" userId="686cd1de843dcda1" providerId="LiveId" clId="{AF6CD9EC-88E2-4616-BBD6-64C8AC069142}" dt="2022-07-05T22:02:11.550" v="7753"/>
        <pc:sldMkLst>
          <pc:docMk/>
          <pc:sldMk cId="93265093" sldId="379"/>
        </pc:sldMkLst>
        <pc:spChg chg="mod">
          <ac:chgData name="Ofek Shilon" userId="686cd1de843dcda1" providerId="LiveId" clId="{AF6CD9EC-88E2-4616-BBD6-64C8AC069142}" dt="2022-07-05T22:02:11.550" v="7753"/>
          <ac:spMkLst>
            <pc:docMk/>
            <pc:sldMk cId="93265093" sldId="379"/>
            <ac:spMk id="2" creationId="{AD08047A-3E57-4924-8C4E-9DF953500A2E}"/>
          </ac:spMkLst>
        </pc:spChg>
        <pc:spChg chg="mod">
          <ac:chgData name="Ofek Shilon" userId="686cd1de843dcda1" providerId="LiveId" clId="{AF6CD9EC-88E2-4616-BBD6-64C8AC069142}" dt="2022-07-02T09:03:36.940" v="5838" actId="20577"/>
          <ac:spMkLst>
            <pc:docMk/>
            <pc:sldMk cId="93265093" sldId="379"/>
            <ac:spMk id="3" creationId="{4B0084A7-DEE6-4A75-81E9-38F32A16092C}"/>
          </ac:spMkLst>
        </pc:spChg>
      </pc:sldChg>
      <pc:sldChg chg="addSp delSp modSp new del mod">
        <pc:chgData name="Ofek Shilon" userId="686cd1de843dcda1" providerId="LiveId" clId="{AF6CD9EC-88E2-4616-BBD6-64C8AC069142}" dt="2022-07-02T10:26:19.935" v="6060" actId="47"/>
        <pc:sldMkLst>
          <pc:docMk/>
          <pc:sldMk cId="723053143" sldId="380"/>
        </pc:sldMkLst>
        <pc:spChg chg="mod">
          <ac:chgData name="Ofek Shilon" userId="686cd1de843dcda1" providerId="LiveId" clId="{AF6CD9EC-88E2-4616-BBD6-64C8AC069142}" dt="2022-07-02T10:13:00.100" v="6019" actId="20577"/>
          <ac:spMkLst>
            <pc:docMk/>
            <pc:sldMk cId="723053143" sldId="380"/>
            <ac:spMk id="2" creationId="{5D5BF7BB-44D8-F8BD-18D0-2D224463E276}"/>
          </ac:spMkLst>
        </pc:spChg>
        <pc:spChg chg="add del">
          <ac:chgData name="Ofek Shilon" userId="686cd1de843dcda1" providerId="LiveId" clId="{AF6CD9EC-88E2-4616-BBD6-64C8AC069142}" dt="2022-07-02T09:04:42.598" v="5841" actId="22"/>
          <ac:spMkLst>
            <pc:docMk/>
            <pc:sldMk cId="723053143" sldId="380"/>
            <ac:spMk id="6" creationId="{8958DCF2-9D8A-6F22-BB82-47C9154F9854}"/>
          </ac:spMkLst>
        </pc:spChg>
        <pc:graphicFrameChg chg="add mod modGraphic">
          <ac:chgData name="Ofek Shilon" userId="686cd1de843dcda1" providerId="LiveId" clId="{AF6CD9EC-88E2-4616-BBD6-64C8AC069142}" dt="2022-07-02T10:13:27.109" v="6021" actId="2165"/>
          <ac:graphicFrameMkLst>
            <pc:docMk/>
            <pc:sldMk cId="723053143" sldId="380"/>
            <ac:graphicFrameMk id="7" creationId="{3CFA330A-3B6E-7014-FBFD-3BDFA48BE6A6}"/>
          </ac:graphicFrameMkLst>
        </pc:graphicFrameChg>
      </pc:sldChg>
      <pc:sldChg chg="modSp add del mod ord">
        <pc:chgData name="Ofek Shilon" userId="686cd1de843dcda1" providerId="LiveId" clId="{AF6CD9EC-88E2-4616-BBD6-64C8AC069142}" dt="2022-07-02T15:19:05.132" v="6882" actId="2696"/>
        <pc:sldMkLst>
          <pc:docMk/>
          <pc:sldMk cId="381578560" sldId="381"/>
        </pc:sldMkLst>
        <pc:spChg chg="mod">
          <ac:chgData name="Ofek Shilon" userId="686cd1de843dcda1" providerId="LiveId" clId="{AF6CD9EC-88E2-4616-BBD6-64C8AC069142}" dt="2022-07-02T15:17:27.909" v="6879" actId="20577"/>
          <ac:spMkLst>
            <pc:docMk/>
            <pc:sldMk cId="381578560" sldId="381"/>
            <ac:spMk id="3" creationId="{8003DA6B-27A9-E860-F88E-32D4F7620196}"/>
          </ac:spMkLst>
        </pc:spChg>
        <pc:graphicFrameChg chg="mod modGraphic">
          <ac:chgData name="Ofek Shilon" userId="686cd1de843dcda1" providerId="LiveId" clId="{AF6CD9EC-88E2-4616-BBD6-64C8AC069142}" dt="2022-07-02T10:28:39.094" v="6076" actId="20577"/>
          <ac:graphicFrameMkLst>
            <pc:docMk/>
            <pc:sldMk cId="381578560" sldId="381"/>
            <ac:graphicFrameMk id="7" creationId="{3CFA330A-3B6E-7014-FBFD-3BDFA48BE6A6}"/>
          </ac:graphicFrameMkLst>
        </pc:graphicFrameChg>
      </pc:sldChg>
      <pc:sldChg chg="modSp add del mod">
        <pc:chgData name="Ofek Shilon" userId="686cd1de843dcda1" providerId="LiveId" clId="{AF6CD9EC-88E2-4616-BBD6-64C8AC069142}" dt="2022-07-05T21:38:52.540" v="7451" actId="2696"/>
        <pc:sldMkLst>
          <pc:docMk/>
          <pc:sldMk cId="1158640896" sldId="381"/>
        </pc:sldMkLst>
        <pc:spChg chg="mod">
          <ac:chgData name="Ofek Shilon" userId="686cd1de843dcda1" providerId="LiveId" clId="{AF6CD9EC-88E2-4616-BBD6-64C8AC069142}" dt="2022-07-02T15:19:28.183" v="6912" actId="20577"/>
          <ac:spMkLst>
            <pc:docMk/>
            <pc:sldMk cId="1158640896" sldId="381"/>
            <ac:spMk id="2" creationId="{5D5BF7BB-44D8-F8BD-18D0-2D224463E276}"/>
          </ac:spMkLst>
        </pc:spChg>
      </pc:sldChg>
      <pc:sldChg chg="add">
        <pc:chgData name="Ofek Shilon" userId="686cd1de843dcda1" providerId="LiveId" clId="{AF6CD9EC-88E2-4616-BBD6-64C8AC069142}" dt="2022-07-05T21:38:57.861" v="7452"/>
        <pc:sldMkLst>
          <pc:docMk/>
          <pc:sldMk cId="2185597145" sldId="381"/>
        </pc:sldMkLst>
      </pc:sldChg>
      <pc:sldChg chg="addSp delSp modSp add mod delAnim modAnim modNotesTx">
        <pc:chgData name="Ofek Shilon" userId="686cd1de843dcda1" providerId="LiveId" clId="{AF6CD9EC-88E2-4616-BBD6-64C8AC069142}" dt="2022-07-05T22:01:42.436" v="7752"/>
        <pc:sldMkLst>
          <pc:docMk/>
          <pc:sldMk cId="3791023291" sldId="382"/>
        </pc:sldMkLst>
        <pc:spChg chg="mod">
          <ac:chgData name="Ofek Shilon" userId="686cd1de843dcda1" providerId="LiveId" clId="{AF6CD9EC-88E2-4616-BBD6-64C8AC069142}" dt="2022-07-05T22:01:42.436" v="7752"/>
          <ac:spMkLst>
            <pc:docMk/>
            <pc:sldMk cId="3791023291" sldId="382"/>
            <ac:spMk id="2" creationId="{AD08047A-3E57-4924-8C4E-9DF953500A2E}"/>
          </ac:spMkLst>
        </pc:spChg>
        <pc:spChg chg="del">
          <ac:chgData name="Ofek Shilon" userId="686cd1de843dcda1" providerId="LiveId" clId="{AF6CD9EC-88E2-4616-BBD6-64C8AC069142}" dt="2022-07-02T10:41:19.722" v="6295" actId="478"/>
          <ac:spMkLst>
            <pc:docMk/>
            <pc:sldMk cId="3791023291" sldId="382"/>
            <ac:spMk id="3" creationId="{4B0084A7-DEE6-4A75-81E9-38F32A16092C}"/>
          </ac:spMkLst>
        </pc:spChg>
        <pc:spChg chg="add mod">
          <ac:chgData name="Ofek Shilon" userId="686cd1de843dcda1" providerId="LiveId" clId="{AF6CD9EC-88E2-4616-BBD6-64C8AC069142}" dt="2022-07-02T10:42:33.159" v="6342" actId="1036"/>
          <ac:spMkLst>
            <pc:docMk/>
            <pc:sldMk cId="3791023291" sldId="382"/>
            <ac:spMk id="6" creationId="{B3339CDB-9A5A-EBED-D374-8DDF7323C41A}"/>
          </ac:spMkLst>
        </pc:spChg>
        <pc:spChg chg="add mod">
          <ac:chgData name="Ofek Shilon" userId="686cd1de843dcda1" providerId="LiveId" clId="{AF6CD9EC-88E2-4616-BBD6-64C8AC069142}" dt="2022-07-02T10:41:26.849" v="6296"/>
          <ac:spMkLst>
            <pc:docMk/>
            <pc:sldMk cId="3791023291" sldId="382"/>
            <ac:spMk id="7" creationId="{250B466B-168F-E3FE-F89B-6C94608BD86A}"/>
          </ac:spMkLst>
        </pc:spChg>
        <pc:spChg chg="add del mod">
          <ac:chgData name="Ofek Shilon" userId="686cd1de843dcda1" providerId="LiveId" clId="{AF6CD9EC-88E2-4616-BBD6-64C8AC069142}" dt="2022-07-02T10:41:52.343" v="6299" actId="478"/>
          <ac:spMkLst>
            <pc:docMk/>
            <pc:sldMk cId="3791023291" sldId="382"/>
            <ac:spMk id="8" creationId="{0C547210-68E0-347D-E6D3-D52BEABDE11E}"/>
          </ac:spMkLst>
        </pc:spChg>
        <pc:spChg chg="add mod">
          <ac:chgData name="Ofek Shilon" userId="686cd1de843dcda1" providerId="LiveId" clId="{AF6CD9EC-88E2-4616-BBD6-64C8AC069142}" dt="2022-07-02T10:42:33.159" v="6342" actId="1036"/>
          <ac:spMkLst>
            <pc:docMk/>
            <pc:sldMk cId="3791023291" sldId="382"/>
            <ac:spMk id="11" creationId="{3A3B78FA-AABF-4899-6417-FE0040212F08}"/>
          </ac:spMkLst>
        </pc:spChg>
        <pc:spChg chg="add mod">
          <ac:chgData name="Ofek Shilon" userId="686cd1de843dcda1" providerId="LiveId" clId="{AF6CD9EC-88E2-4616-BBD6-64C8AC069142}" dt="2022-07-02T10:42:33.159" v="6342" actId="1036"/>
          <ac:spMkLst>
            <pc:docMk/>
            <pc:sldMk cId="3791023291" sldId="382"/>
            <ac:spMk id="12" creationId="{9116894D-C921-C036-8E70-FB30F0A6CD94}"/>
          </ac:spMkLst>
        </pc:spChg>
        <pc:picChg chg="add mod modCrop">
          <ac:chgData name="Ofek Shilon" userId="686cd1de843dcda1" providerId="LiveId" clId="{AF6CD9EC-88E2-4616-BBD6-64C8AC069142}" dt="2022-07-02T10:42:15.589" v="6320" actId="1036"/>
          <ac:picMkLst>
            <pc:docMk/>
            <pc:sldMk cId="3791023291" sldId="382"/>
            <ac:picMk id="9" creationId="{52EBD12E-C699-714C-C03B-E614D1BCC65E}"/>
          </ac:picMkLst>
        </pc:picChg>
        <pc:picChg chg="add mod modCrop">
          <ac:chgData name="Ofek Shilon" userId="686cd1de843dcda1" providerId="LiveId" clId="{AF6CD9EC-88E2-4616-BBD6-64C8AC069142}" dt="2022-07-02T10:42:33.159" v="6342" actId="1036"/>
          <ac:picMkLst>
            <pc:docMk/>
            <pc:sldMk cId="3791023291" sldId="382"/>
            <ac:picMk id="10" creationId="{6EAFC21B-7D75-494E-47F0-66543FC3978E}"/>
          </ac:picMkLst>
        </pc:picChg>
      </pc:sldChg>
      <pc:sldChg chg="modSp new del mod">
        <pc:chgData name="Ofek Shilon" userId="686cd1de843dcda1" providerId="LiveId" clId="{AF6CD9EC-88E2-4616-BBD6-64C8AC069142}" dt="2022-07-02T15:16:01.950" v="6858" actId="47"/>
        <pc:sldMkLst>
          <pc:docMk/>
          <pc:sldMk cId="4259149817" sldId="383"/>
        </pc:sldMkLst>
        <pc:spChg chg="mod">
          <ac:chgData name="Ofek Shilon" userId="686cd1de843dcda1" providerId="LiveId" clId="{AF6CD9EC-88E2-4616-BBD6-64C8AC069142}" dt="2022-07-02T12:36:11.617" v="6456" actId="20577"/>
          <ac:spMkLst>
            <pc:docMk/>
            <pc:sldMk cId="4259149817" sldId="383"/>
            <ac:spMk id="2" creationId="{EB9AFF85-521C-C7E1-6E71-E401DAC7C3F9}"/>
          </ac:spMkLst>
        </pc:spChg>
        <pc:spChg chg="mod">
          <ac:chgData name="Ofek Shilon" userId="686cd1de843dcda1" providerId="LiveId" clId="{AF6CD9EC-88E2-4616-BBD6-64C8AC069142}" dt="2022-07-02T12:36:21.541" v="6483" actId="20577"/>
          <ac:spMkLst>
            <pc:docMk/>
            <pc:sldMk cId="4259149817" sldId="383"/>
            <ac:spMk id="3" creationId="{C8522402-49FB-F6CF-8981-0AEA9227832A}"/>
          </ac:spMkLst>
        </pc:spChg>
      </pc:sldChg>
      <pc:sldChg chg="addSp delSp modSp new mod modAnim">
        <pc:chgData name="Ofek Shilon" userId="686cd1de843dcda1" providerId="LiveId" clId="{AF6CD9EC-88E2-4616-BBD6-64C8AC069142}" dt="2022-07-02T15:03:28.653" v="6701"/>
        <pc:sldMkLst>
          <pc:docMk/>
          <pc:sldMk cId="2626646947" sldId="384"/>
        </pc:sldMkLst>
        <pc:spChg chg="mod">
          <ac:chgData name="Ofek Shilon" userId="686cd1de843dcda1" providerId="LiveId" clId="{AF6CD9EC-88E2-4616-BBD6-64C8AC069142}" dt="2022-07-02T15:01:16.108" v="6675"/>
          <ac:spMkLst>
            <pc:docMk/>
            <pc:sldMk cId="2626646947" sldId="384"/>
            <ac:spMk id="2" creationId="{D6605AEE-C2BF-92A8-F3C0-030FCEB0702F}"/>
          </ac:spMkLst>
        </pc:spChg>
        <pc:spChg chg="del">
          <ac:chgData name="Ofek Shilon" userId="686cd1de843dcda1" providerId="LiveId" clId="{AF6CD9EC-88E2-4616-BBD6-64C8AC069142}" dt="2022-07-02T15:02:09.505" v="6685" actId="478"/>
          <ac:spMkLst>
            <pc:docMk/>
            <pc:sldMk cId="2626646947" sldId="384"/>
            <ac:spMk id="3" creationId="{D2D7E675-732A-D183-7DC6-F85BE98BC967}"/>
          </ac:spMkLst>
        </pc:spChg>
        <pc:spChg chg="add mod">
          <ac:chgData name="Ofek Shilon" userId="686cd1de843dcda1" providerId="LiveId" clId="{AF6CD9EC-88E2-4616-BBD6-64C8AC069142}" dt="2022-07-02T14:59:48.407" v="6659" actId="1076"/>
          <ac:spMkLst>
            <pc:docMk/>
            <pc:sldMk cId="2626646947" sldId="384"/>
            <ac:spMk id="11" creationId="{CDAE1354-6704-F151-533E-C16B0B572278}"/>
          </ac:spMkLst>
        </pc:spChg>
        <pc:spChg chg="add mod">
          <ac:chgData name="Ofek Shilon" userId="686cd1de843dcda1" providerId="LiveId" clId="{AF6CD9EC-88E2-4616-BBD6-64C8AC069142}" dt="2022-07-02T15:00:10.448" v="6664" actId="1036"/>
          <ac:spMkLst>
            <pc:docMk/>
            <pc:sldMk cId="2626646947" sldId="384"/>
            <ac:spMk id="12" creationId="{6F71522E-D676-F6E1-5965-0F9A89675234}"/>
          </ac:spMkLst>
        </pc:spChg>
        <pc:spChg chg="add mod">
          <ac:chgData name="Ofek Shilon" userId="686cd1de843dcda1" providerId="LiveId" clId="{AF6CD9EC-88E2-4616-BBD6-64C8AC069142}" dt="2022-07-02T15:00:19.438" v="6666" actId="571"/>
          <ac:spMkLst>
            <pc:docMk/>
            <pc:sldMk cId="2626646947" sldId="384"/>
            <ac:spMk id="13" creationId="{1D084370-81E1-419D-EC06-55207C96DE86}"/>
          </ac:spMkLst>
        </pc:spChg>
        <pc:spChg chg="add mod">
          <ac:chgData name="Ofek Shilon" userId="686cd1de843dcda1" providerId="LiveId" clId="{AF6CD9EC-88E2-4616-BBD6-64C8AC069142}" dt="2022-07-02T15:00:57.214" v="6674" actId="14100"/>
          <ac:spMkLst>
            <pc:docMk/>
            <pc:sldMk cId="2626646947" sldId="384"/>
            <ac:spMk id="16" creationId="{7B66DA72-AC8A-2943-DE88-C345BAE503B3}"/>
          </ac:spMkLst>
        </pc:spChg>
        <pc:grpChg chg="add del mod">
          <ac:chgData name="Ofek Shilon" userId="686cd1de843dcda1" providerId="LiveId" clId="{AF6CD9EC-88E2-4616-BBD6-64C8AC069142}" dt="2022-07-02T15:01:33.846" v="6677" actId="165"/>
          <ac:grpSpMkLst>
            <pc:docMk/>
            <pc:sldMk cId="2626646947" sldId="384"/>
            <ac:grpSpMk id="8" creationId="{7F42D955-5FDE-2278-6EBF-62379ACC5122}"/>
          </ac:grpSpMkLst>
        </pc:grpChg>
        <pc:picChg chg="add mod modCrop">
          <ac:chgData name="Ofek Shilon" userId="686cd1de843dcda1" providerId="LiveId" clId="{AF6CD9EC-88E2-4616-BBD6-64C8AC069142}" dt="2022-07-02T14:59:13.927" v="6652" actId="732"/>
          <ac:picMkLst>
            <pc:docMk/>
            <pc:sldMk cId="2626646947" sldId="384"/>
            <ac:picMk id="5" creationId="{3FEE0AAE-78BA-0F5B-2CB8-7A45527B0419}"/>
          </ac:picMkLst>
        </pc:picChg>
        <pc:picChg chg="add del mod">
          <ac:chgData name="Ofek Shilon" userId="686cd1de843dcda1" providerId="LiveId" clId="{AF6CD9EC-88E2-4616-BBD6-64C8AC069142}" dt="2022-07-02T15:00:21.007" v="6667" actId="478"/>
          <ac:picMkLst>
            <pc:docMk/>
            <pc:sldMk cId="2626646947" sldId="384"/>
            <ac:picMk id="6" creationId="{7F77F510-14A3-C5BB-3E8F-7527836231A7}"/>
          </ac:picMkLst>
        </pc:picChg>
        <pc:picChg chg="add mod ord">
          <ac:chgData name="Ofek Shilon" userId="686cd1de843dcda1" providerId="LiveId" clId="{AF6CD9EC-88E2-4616-BBD6-64C8AC069142}" dt="2022-07-02T15:02:23.646" v="6689" actId="1076"/>
          <ac:picMkLst>
            <pc:docMk/>
            <pc:sldMk cId="2626646947" sldId="384"/>
            <ac:picMk id="7" creationId="{3F3BC16B-6E48-11A5-942A-FBF47405A830}"/>
          </ac:picMkLst>
        </pc:picChg>
        <pc:picChg chg="mod ord topLvl modCrop">
          <ac:chgData name="Ofek Shilon" userId="686cd1de843dcda1" providerId="LiveId" clId="{AF6CD9EC-88E2-4616-BBD6-64C8AC069142}" dt="2022-07-02T15:02:37.605" v="6692" actId="14100"/>
          <ac:picMkLst>
            <pc:docMk/>
            <pc:sldMk cId="2626646947" sldId="384"/>
            <ac:picMk id="9" creationId="{FCCCC752-B231-9824-538B-B0D931CCF5A2}"/>
          </ac:picMkLst>
        </pc:picChg>
        <pc:picChg chg="add mod">
          <ac:chgData name="Ofek Shilon" userId="686cd1de843dcda1" providerId="LiveId" clId="{AF6CD9EC-88E2-4616-BBD6-64C8AC069142}" dt="2022-07-02T15:00:51.662" v="6672" actId="1076"/>
          <ac:picMkLst>
            <pc:docMk/>
            <pc:sldMk cId="2626646947" sldId="384"/>
            <ac:picMk id="15" creationId="{53FE7820-474F-7364-41ED-BBC8179FD35C}"/>
          </ac:picMkLst>
        </pc:picChg>
        <pc:cxnChg chg="mod ord topLvl">
          <ac:chgData name="Ofek Shilon" userId="686cd1de843dcda1" providerId="LiveId" clId="{AF6CD9EC-88E2-4616-BBD6-64C8AC069142}" dt="2022-07-02T15:02:32.078" v="6691" actId="14100"/>
          <ac:cxnSpMkLst>
            <pc:docMk/>
            <pc:sldMk cId="2626646947" sldId="384"/>
            <ac:cxnSpMk id="10" creationId="{7D8FF95A-08C8-0F23-0625-8B483345E0DD}"/>
          </ac:cxnSpMkLst>
        </pc:cxnChg>
      </pc:sldChg>
      <pc:sldChg chg="delSp add mod modTransition delAnim">
        <pc:chgData name="Ofek Shilon" userId="686cd1de843dcda1" providerId="LiveId" clId="{AF6CD9EC-88E2-4616-BBD6-64C8AC069142}" dt="2022-07-02T17:26:03.568" v="7001"/>
        <pc:sldMkLst>
          <pc:docMk/>
          <pc:sldMk cId="2281541214" sldId="385"/>
        </pc:sldMkLst>
        <pc:picChg chg="del">
          <ac:chgData name="Ofek Shilon" userId="686cd1de843dcda1" providerId="LiveId" clId="{AF6CD9EC-88E2-4616-BBD6-64C8AC069142}" dt="2022-07-02T17:25:54.091" v="7000" actId="478"/>
          <ac:picMkLst>
            <pc:docMk/>
            <pc:sldMk cId="2281541214" sldId="385"/>
            <ac:picMk id="12" creationId="{0925EC00-7A8A-D9B0-3137-17B8D8BAA45D}"/>
          </ac:picMkLst>
        </pc:picChg>
      </pc:sldChg>
      <pc:sldChg chg="add del">
        <pc:chgData name="Ofek Shilon" userId="686cd1de843dcda1" providerId="LiveId" clId="{AF6CD9EC-88E2-4616-BBD6-64C8AC069142}" dt="2022-07-02T17:25:39.831" v="6998"/>
        <pc:sldMkLst>
          <pc:docMk/>
          <pc:sldMk cId="3461955770" sldId="385"/>
        </pc:sldMkLst>
      </pc:sldChg>
      <pc:sldChg chg="addSp delSp modSp new del mod">
        <pc:chgData name="Ofek Shilon" userId="686cd1de843dcda1" providerId="LiveId" clId="{AF6CD9EC-88E2-4616-BBD6-64C8AC069142}" dt="2022-07-02T20:19:12.420" v="7406" actId="47"/>
        <pc:sldMkLst>
          <pc:docMk/>
          <pc:sldMk cId="1340084736" sldId="386"/>
        </pc:sldMkLst>
        <pc:spChg chg="mod">
          <ac:chgData name="Ofek Shilon" userId="686cd1de843dcda1" providerId="LiveId" clId="{AF6CD9EC-88E2-4616-BBD6-64C8AC069142}" dt="2022-07-02T19:33:48.895" v="7040" actId="20577"/>
          <ac:spMkLst>
            <pc:docMk/>
            <pc:sldMk cId="1340084736" sldId="386"/>
            <ac:spMk id="2" creationId="{D105A927-5F37-5DA1-D2BD-1A45D8875AB7}"/>
          </ac:spMkLst>
        </pc:spChg>
        <pc:spChg chg="del mod">
          <ac:chgData name="Ofek Shilon" userId="686cd1de843dcda1" providerId="LiveId" clId="{AF6CD9EC-88E2-4616-BBD6-64C8AC069142}" dt="2022-07-02T19:33:50.519" v="7041" actId="22"/>
          <ac:spMkLst>
            <pc:docMk/>
            <pc:sldMk cId="1340084736" sldId="386"/>
            <ac:spMk id="3" creationId="{489DAB1D-087E-46C6-D5DC-8948FA456A12}"/>
          </ac:spMkLst>
        </pc:spChg>
        <pc:picChg chg="add mod ord modCrop">
          <ac:chgData name="Ofek Shilon" userId="686cd1de843dcda1" providerId="LiveId" clId="{AF6CD9EC-88E2-4616-BBD6-64C8AC069142}" dt="2022-07-02T19:34:01.405" v="7045" actId="1076"/>
          <ac:picMkLst>
            <pc:docMk/>
            <pc:sldMk cId="1340084736" sldId="386"/>
            <ac:picMk id="6" creationId="{D6076336-D9BE-DCC3-E2B3-A57FA6924220}"/>
          </ac:picMkLst>
        </pc:picChg>
      </pc:sldChg>
      <pc:sldChg chg="add del">
        <pc:chgData name="Ofek Shilon" userId="686cd1de843dcda1" providerId="LiveId" clId="{AF6CD9EC-88E2-4616-BBD6-64C8AC069142}" dt="2022-07-02T19:33:04.719" v="7013"/>
        <pc:sldMkLst>
          <pc:docMk/>
          <pc:sldMk cId="150594180" sldId="387"/>
        </pc:sldMkLst>
      </pc:sldChg>
      <pc:sldChg chg="addSp delSp modSp add mod ord delAnim modAnim">
        <pc:chgData name="Ofek Shilon" userId="686cd1de843dcda1" providerId="LiveId" clId="{AF6CD9EC-88E2-4616-BBD6-64C8AC069142}" dt="2022-07-05T22:10:33.039" v="7768" actId="20577"/>
        <pc:sldMkLst>
          <pc:docMk/>
          <pc:sldMk cId="4088798245" sldId="387"/>
        </pc:sldMkLst>
        <pc:spChg chg="mod">
          <ac:chgData name="Ofek Shilon" userId="686cd1de843dcda1" providerId="LiveId" clId="{AF6CD9EC-88E2-4616-BBD6-64C8AC069142}" dt="2022-07-02T19:34:17.523" v="7049"/>
          <ac:spMkLst>
            <pc:docMk/>
            <pc:sldMk cId="4088798245" sldId="387"/>
            <ac:spMk id="2" creationId="{0F452E87-6A63-05AC-4E8F-C358765526BC}"/>
          </ac:spMkLst>
        </pc:spChg>
        <pc:spChg chg="mod">
          <ac:chgData name="Ofek Shilon" userId="686cd1de843dcda1" providerId="LiveId" clId="{AF6CD9EC-88E2-4616-BBD6-64C8AC069142}" dt="2022-07-05T22:10:33.039" v="7768" actId="20577"/>
          <ac:spMkLst>
            <pc:docMk/>
            <pc:sldMk cId="4088798245" sldId="387"/>
            <ac:spMk id="3" creationId="{C7FC4B78-D879-1A81-4261-3E2F78F581ED}"/>
          </ac:spMkLst>
        </pc:spChg>
        <pc:picChg chg="add del mod">
          <ac:chgData name="Ofek Shilon" userId="686cd1de843dcda1" providerId="LiveId" clId="{AF6CD9EC-88E2-4616-BBD6-64C8AC069142}" dt="2022-07-02T19:38:42.789" v="7330" actId="478"/>
          <ac:picMkLst>
            <pc:docMk/>
            <pc:sldMk cId="4088798245" sldId="387"/>
            <ac:picMk id="5" creationId="{CA5A1179-957E-CA14-2A34-5A452810B0AF}"/>
          </ac:picMkLst>
        </pc:picChg>
        <pc:picChg chg="add mod">
          <ac:chgData name="Ofek Shilon" userId="686cd1de843dcda1" providerId="LiveId" clId="{AF6CD9EC-88E2-4616-BBD6-64C8AC069142}" dt="2022-07-02T19:38:47.668" v="7333" actId="1076"/>
          <ac:picMkLst>
            <pc:docMk/>
            <pc:sldMk cId="4088798245" sldId="387"/>
            <ac:picMk id="7" creationId="{E205421F-2B08-1FCF-A964-28E5330CDCB7}"/>
          </ac:picMkLst>
        </pc:picChg>
      </pc:sldChg>
      <pc:sldChg chg="delSp add mod delAnim modAnim">
        <pc:chgData name="Ofek Shilon" userId="686cd1de843dcda1" providerId="LiveId" clId="{AF6CD9EC-88E2-4616-BBD6-64C8AC069142}" dt="2022-07-05T21:58:29.682" v="7737"/>
        <pc:sldMkLst>
          <pc:docMk/>
          <pc:sldMk cId="3295252803" sldId="388"/>
        </pc:sldMkLst>
        <pc:spChg chg="del">
          <ac:chgData name="Ofek Shilon" userId="686cd1de843dcda1" providerId="LiveId" clId="{AF6CD9EC-88E2-4616-BBD6-64C8AC069142}" dt="2022-07-05T21:47:48.254" v="7497" actId="478"/>
          <ac:spMkLst>
            <pc:docMk/>
            <pc:sldMk cId="3295252803" sldId="388"/>
            <ac:spMk id="7" creationId="{67BAB6C2-CA2F-404A-BF13-6B55F61F74DF}"/>
          </ac:spMkLst>
        </pc:spChg>
        <pc:spChg chg="del">
          <ac:chgData name="Ofek Shilon" userId="686cd1de843dcda1" providerId="LiveId" clId="{AF6CD9EC-88E2-4616-BBD6-64C8AC069142}" dt="2022-07-05T21:47:48.254" v="7497" actId="478"/>
          <ac:spMkLst>
            <pc:docMk/>
            <pc:sldMk cId="3295252803" sldId="388"/>
            <ac:spMk id="10" creationId="{896CAAE9-687B-8CAD-C2DC-EDC02779E500}"/>
          </ac:spMkLst>
        </pc:spChg>
        <pc:spChg chg="del">
          <ac:chgData name="Ofek Shilon" userId="686cd1de843dcda1" providerId="LiveId" clId="{AF6CD9EC-88E2-4616-BBD6-64C8AC069142}" dt="2022-07-05T21:47:48.254" v="7497" actId="478"/>
          <ac:spMkLst>
            <pc:docMk/>
            <pc:sldMk cId="3295252803" sldId="388"/>
            <ac:spMk id="13" creationId="{AA214401-693F-43EF-94F2-90F5307D32DD}"/>
          </ac:spMkLst>
        </pc:spChg>
      </pc:sldChg>
      <pc:sldChg chg="delSp add mod delAnim modAnim">
        <pc:chgData name="Ofek Shilon" userId="686cd1de843dcda1" providerId="LiveId" clId="{AF6CD9EC-88E2-4616-BBD6-64C8AC069142}" dt="2022-07-05T21:47:59.811" v="7501"/>
        <pc:sldMkLst>
          <pc:docMk/>
          <pc:sldMk cId="1332216529" sldId="389"/>
        </pc:sldMkLst>
        <pc:spChg chg="del">
          <ac:chgData name="Ofek Shilon" userId="686cd1de843dcda1" providerId="LiveId" clId="{AF6CD9EC-88E2-4616-BBD6-64C8AC069142}" dt="2022-07-05T21:47:56.345" v="7500" actId="478"/>
          <ac:spMkLst>
            <pc:docMk/>
            <pc:sldMk cId="1332216529" sldId="389"/>
            <ac:spMk id="7" creationId="{67BAB6C2-CA2F-404A-BF13-6B55F61F74DF}"/>
          </ac:spMkLst>
        </pc:spChg>
        <pc:spChg chg="del">
          <ac:chgData name="Ofek Shilon" userId="686cd1de843dcda1" providerId="LiveId" clId="{AF6CD9EC-88E2-4616-BBD6-64C8AC069142}" dt="2022-07-05T21:47:54.657" v="7499" actId="478"/>
          <ac:spMkLst>
            <pc:docMk/>
            <pc:sldMk cId="1332216529" sldId="389"/>
            <ac:spMk id="13" creationId="{AA214401-693F-43EF-94F2-90F5307D32DD}"/>
          </ac:spMkLst>
        </pc:spChg>
      </pc:sldChg>
      <pc:sldChg chg="delSp add mod ord delAnim modAnim">
        <pc:chgData name="Ofek Shilon" userId="686cd1de843dcda1" providerId="LiveId" clId="{AF6CD9EC-88E2-4616-BBD6-64C8AC069142}" dt="2022-07-05T21:48:18.261" v="7507"/>
        <pc:sldMkLst>
          <pc:docMk/>
          <pc:sldMk cId="1634466027" sldId="390"/>
        </pc:sldMkLst>
        <pc:spChg chg="del">
          <ac:chgData name="Ofek Shilon" userId="686cd1de843dcda1" providerId="LiveId" clId="{AF6CD9EC-88E2-4616-BBD6-64C8AC069142}" dt="2022-07-05T21:48:08.269" v="7504" actId="478"/>
          <ac:spMkLst>
            <pc:docMk/>
            <pc:sldMk cId="1634466027" sldId="390"/>
            <ac:spMk id="13" creationId="{AA214401-693F-43EF-94F2-90F5307D32DD}"/>
          </ac:spMkLst>
        </pc:spChg>
      </pc:sldChg>
      <pc:sldChg chg="modSp add mod">
        <pc:chgData name="Ofek Shilon" userId="686cd1de843dcda1" providerId="LiveId" clId="{AF6CD9EC-88E2-4616-BBD6-64C8AC069142}" dt="2022-07-05T22:17:01.029" v="7938" actId="20577"/>
        <pc:sldMkLst>
          <pc:docMk/>
          <pc:sldMk cId="444981173" sldId="391"/>
        </pc:sldMkLst>
        <pc:spChg chg="mod">
          <ac:chgData name="Ofek Shilon" userId="686cd1de843dcda1" providerId="LiveId" clId="{AF6CD9EC-88E2-4616-BBD6-64C8AC069142}" dt="2022-07-05T22:17:01.029" v="7938" actId="20577"/>
          <ac:spMkLst>
            <pc:docMk/>
            <pc:sldMk cId="444981173" sldId="391"/>
            <ac:spMk id="3" creationId="{38B3CB12-1CE5-8EBB-EE37-ACDDF3BC761B}"/>
          </ac:spMkLst>
        </pc:spChg>
      </pc:sldChg>
      <pc:sldChg chg="addSp new">
        <pc:chgData name="Ofek Shilon" userId="686cd1de843dcda1" providerId="LiveId" clId="{AF6CD9EC-88E2-4616-BBD6-64C8AC069142}" dt="2022-07-06T08:29:35.560" v="7961"/>
        <pc:sldMkLst>
          <pc:docMk/>
          <pc:sldMk cId="2233261774" sldId="392"/>
        </pc:sldMkLst>
        <pc:picChg chg="add">
          <ac:chgData name="Ofek Shilon" userId="686cd1de843dcda1" providerId="LiveId" clId="{AF6CD9EC-88E2-4616-BBD6-64C8AC069142}" dt="2022-07-06T08:29:35.560" v="7961"/>
          <ac:picMkLst>
            <pc:docMk/>
            <pc:sldMk cId="2233261774" sldId="392"/>
            <ac:picMk id="1026" creationId="{11AB556C-E98E-0CEC-C2C4-AECAC5DABA4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33876-2D85-4BDD-9BEC-DAB32A153224}" type="datetimeFigureOut">
              <a:rPr lang="LID4096" smtClean="0"/>
              <a:t>07/02/2022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5CBDF5-59EE-4795-BD71-57EA8FA3FAF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79165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BDF5-59EE-4795-BD71-57EA8FA3FAF7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76329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BDF5-59EE-4795-BD71-57EA8FA3FAF7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18492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BDF5-59EE-4795-BD71-57EA8FA3FAF7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0299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BDF5-59EE-4795-BD71-57EA8FA3FAF7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6585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BDF5-59EE-4795-BD71-57EA8FA3FAF7}" type="slidenum">
              <a:rPr lang="LID4096" smtClean="0"/>
              <a:t>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25816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BDF5-59EE-4795-BD71-57EA8FA3FAF7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51662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BDF5-59EE-4795-BD71-57EA8FA3FAF7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009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BDF5-59EE-4795-BD71-57EA8FA3FAF7}" type="slidenum">
              <a:rPr lang="LID4096" smtClean="0"/>
              <a:t>18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98912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BDF5-59EE-4795-BD71-57EA8FA3FAF7}" type="slidenum">
              <a:rPr lang="LID4096" smtClean="0"/>
              <a:t>23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6740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BDF5-59EE-4795-BD71-57EA8FA3FAF7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60857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BDF5-59EE-4795-BD71-57EA8FA3FAF7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1020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BDF5-59EE-4795-BD71-57EA8FA3FAF7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906400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BDF5-59EE-4795-BD71-57EA8FA3FAF7}" type="slidenum">
              <a:rPr lang="LID4096" smtClean="0"/>
              <a:t>31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19417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Replace members with locals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/>
              <a:t>NOT good </a:t>
            </a:r>
            <a:r>
              <a:rPr lang="en-US" dirty="0" err="1"/>
              <a:t>c++</a:t>
            </a:r>
            <a:r>
              <a:rPr lang="en-US" dirty="0"/>
              <a:t> code!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BDF5-59EE-4795-BD71-57EA8FA3FAF7}" type="slidenum">
              <a:rPr lang="LID4096" smtClean="0"/>
              <a:t>32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34862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BDF5-59EE-4795-BD71-57EA8FA3FAF7}" type="slidenum">
              <a:rPr lang="LID4096" smtClean="0"/>
              <a:t>35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74299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Definitely needs some </a:t>
            </a:r>
            <a:r>
              <a:rPr lang="en-US" dirty="0" err="1"/>
              <a:t>lovin</a:t>
            </a:r>
            <a:r>
              <a:rPr lang="en-US" dirty="0"/>
              <a:t>, Hopefully can still be resurrected.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BDF5-59EE-4795-BD71-57EA8FA3FAF7}" type="slidenum">
              <a:rPr lang="LID4096" smtClean="0"/>
              <a:t>37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74004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BDF5-59EE-4795-BD71-57EA8FA3FAF7}" type="slidenum">
              <a:rPr lang="LID4096" smtClean="0"/>
              <a:t>43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24358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BDF5-59EE-4795-BD71-57EA8FA3FAF7}" type="slidenum">
              <a:rPr lang="LID4096" smtClean="0"/>
              <a:t>45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76032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BDF5-59EE-4795-BD71-57EA8FA3FAF7}" type="slidenum">
              <a:rPr lang="LID4096" smtClean="0"/>
              <a:t>46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424228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BDF5-59EE-4795-BD71-57EA8FA3FAF7}" type="slidenum">
              <a:rPr lang="LID4096" smtClean="0"/>
              <a:t>47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68679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Report LLVM bugs:</a:t>
            </a:r>
          </a:p>
          <a:p>
            <a:r>
              <a:rPr lang="en-US"/>
              <a:t>   alias analysis bugs had no observable symptoms until now. There are no diagnostics emitted on them and they don’t result in bad </a:t>
            </a:r>
            <a:r>
              <a:rPr lang="en-US" err="1"/>
              <a:t>codegen</a:t>
            </a:r>
            <a:endParaRPr lang="en-US"/>
          </a:p>
          <a:p>
            <a:r>
              <a:rPr lang="en-US"/>
              <a:t>  So, I suspect there are plenty of them.</a:t>
            </a:r>
          </a:p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BDF5-59EE-4795-BD71-57EA8FA3FAF7}" type="slidenum">
              <a:rPr lang="LID4096" smtClean="0"/>
              <a:t>48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318755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least 4 committee papers try to engage with aliasing in the language. Alias-set, provenance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BDF5-59EE-4795-BD71-57EA8FA3FAF7}" type="slidenum">
              <a:rPr lang="LID4096" smtClean="0"/>
              <a:t>49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35453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BDF5-59EE-4795-BD71-57EA8FA3FAF7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52595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BDF5-59EE-4795-BD71-57EA8FA3FAF7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77833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BDF5-59EE-4795-BD71-57EA8FA3FAF7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5600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BDF5-59EE-4795-BD71-57EA8FA3FAF7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06706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Clang-only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BDF5-59EE-4795-BD71-57EA8FA3FAF7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23935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BDF5-59EE-4795-BD71-57EA8FA3FAF7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80258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CBDF5-59EE-4795-BD71-57EA8FA3FAF7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65593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61A31-2966-402C-A9F7-AC3B1FC99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CF264-F824-4EB1-8017-E42111383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8567F-1D6A-451D-999B-2B344E6B1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BE315-9E53-4CE4-B20B-01B0AE1B35B3}" type="datetime1">
              <a:rPr lang="LID4096" smtClean="0"/>
              <a:t>07/02/2022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70B76-DF15-4582-A8EF-DA49B23DC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C98D2-1FC3-4420-BCB2-0BBB14EA7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06492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AE897-86D2-4E14-8494-AEF11F380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F7DE1F-BB2D-4080-BFB8-3ABC340D3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DC3D5-AECA-4EA6-B2AB-9232C07F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A1E9-BBC0-4493-9298-C15F84577F77}" type="datetime1">
              <a:rPr lang="LID4096" smtClean="0"/>
              <a:t>07/02/2022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42252-77BE-49DB-877E-7F8A08940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9F6CB-D8B1-4183-B2CD-1A2E50E2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21846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1979AC-DC42-42E3-B43C-DB672006C9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D79CEF-639F-4460-ACDE-7BA4358C6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F03AE-2C4A-4088-9E54-02458D3CE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C1878-3FC6-4D76-AC47-579AF18B28CB}" type="datetime1">
              <a:rPr lang="LID4096" smtClean="0"/>
              <a:t>07/02/2022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BACE5-A881-4DB4-B189-66F6724F0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192B2-120F-40CA-A747-CFFF6DD4F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0911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61A31-2966-402C-A9F7-AC3B1FC99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CF264-F824-4EB1-8017-E42111383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8567F-1D6A-451D-999B-2B344E6B1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FA71-5691-4CD6-B551-AEAB9A870C48}" type="datetimeFigureOut">
              <a:rPr lang="LID4096" smtClean="0"/>
              <a:t>07/02/2022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70B76-DF15-4582-A8EF-DA49B23DC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C98D2-1FC3-4420-BCB2-0BBB14EA7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06492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A9D66-56AD-4490-9AFB-0F345BF1A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28629-A68F-4E66-96D0-DD1947E12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5A659-A24A-4515-A573-AAEE650C2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FA71-5691-4CD6-B551-AEAB9A870C48}" type="datetimeFigureOut">
              <a:rPr lang="LID4096" smtClean="0"/>
              <a:t>07/02/2022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45BD1-38DE-4E4F-8AF6-031817F1D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DD5B6-422D-4F43-8B2E-B3287318A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12584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BE90-DD96-48BA-AAB8-F64DBDC86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2FEE2-D955-40CB-96AF-0BB66D12A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5C750-FE93-406E-B649-A96EEB796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FA71-5691-4CD6-B551-AEAB9A870C48}" type="datetimeFigureOut">
              <a:rPr lang="LID4096" smtClean="0"/>
              <a:t>07/02/2022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09324-C4C0-4191-AAE0-28E3F067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0FA88-4BF3-40B7-A7A5-FB5BDC5C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98818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D37A-CA97-4159-935A-EDBA2F950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1A2CD-A9F9-4865-AB23-95200E76C4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258D95-8BED-47B1-8D90-E23387EBD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DE566-4A7E-4F9B-A9EC-FE2FB4246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FA71-5691-4CD6-B551-AEAB9A870C48}" type="datetimeFigureOut">
              <a:rPr lang="LID4096" smtClean="0"/>
              <a:t>07/02/2022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D76177-3E9D-4475-8B79-9D353E1FD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C1E79-98CA-4C08-8295-A8006EE5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728994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6379F-CD25-4563-9D99-6FD01F7C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87E54-D6D5-4068-815E-EFD6F6ED5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244EE4-2385-4E55-8B40-5BA62B241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A4B9CE-E6F5-4D72-9EB7-693C3566DA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090910-075F-4212-BBFD-11C645CFC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3BCF22-4141-43BD-9A49-E04C2FF6A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FA71-5691-4CD6-B551-AEAB9A870C48}" type="datetimeFigureOut">
              <a:rPr lang="LID4096" smtClean="0"/>
              <a:t>07/02/2022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4B9659-70BE-4D44-A6B6-37C08197E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DA2F57-814A-42BC-99D5-1D81AB909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79656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B8862-AEA3-46DE-A43D-C7841969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15AC06-62BF-4507-810E-7691EAD7A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FA71-5691-4CD6-B551-AEAB9A870C48}" type="datetimeFigureOut">
              <a:rPr lang="LID4096" smtClean="0"/>
              <a:t>07/02/2022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D4173B-FA2A-4BB8-B08C-147C3A79C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E25AB-814B-4654-A676-2D6BB9469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014203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D3E2F6-5A32-4405-8DAB-5FB05D8B2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FA71-5691-4CD6-B551-AEAB9A870C48}" type="datetimeFigureOut">
              <a:rPr lang="LID4096" smtClean="0"/>
              <a:t>07/02/2022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FD6E4A-4AFE-4586-BC88-FCD99DA7C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B47EE-C050-4E4B-934B-4CA2E2CE6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98424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C8BA-ED7A-41DB-9EC7-E419EF13C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D2CF1-75DF-4123-AC15-BF245A59B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E0109-B857-4B0A-94C8-87606A030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6E9A1-03C4-495C-BE56-F024E3528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FA71-5691-4CD6-B551-AEAB9A870C48}" type="datetimeFigureOut">
              <a:rPr lang="LID4096" smtClean="0"/>
              <a:t>07/02/2022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354950-4410-4E96-A078-F513B7C06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141EC-964E-4E13-9EFA-BF4DC81E1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93607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A9D66-56AD-4490-9AFB-0F345BF1A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28629-A68F-4E66-96D0-DD1947E12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5A659-A24A-4515-A573-AAEE650C2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7877-534D-424A-8456-7B7A1CC29C56}" type="datetime1">
              <a:rPr lang="LID4096" smtClean="0"/>
              <a:t>07/02/2022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45BD1-38DE-4E4F-8AF6-031817F1D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DD5B6-422D-4F43-8B2E-B3287318A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125840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6266C-42F6-417F-A670-ECC535050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1457C6-0C18-439E-82A3-C4FC61ED6B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1630F1-02DE-4CE6-AD6F-70B8BD813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27BC3-6FCB-4112-9F2F-1265D6DD4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FA71-5691-4CD6-B551-AEAB9A870C48}" type="datetimeFigureOut">
              <a:rPr lang="LID4096" smtClean="0"/>
              <a:t>07/02/2022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B915B-1F21-414C-808B-80661AE8F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BA3216-EDB9-4947-B2D0-F015622B3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51928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AE897-86D2-4E14-8494-AEF11F380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F7DE1F-BB2D-4080-BFB8-3ABC340D3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DC3D5-AECA-4EA6-B2AB-9232C07F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FA71-5691-4CD6-B551-AEAB9A870C48}" type="datetimeFigureOut">
              <a:rPr lang="LID4096" smtClean="0"/>
              <a:t>07/02/2022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42252-77BE-49DB-877E-7F8A08940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9F6CB-D8B1-4183-B2CD-1A2E50E2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218466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1979AC-DC42-42E3-B43C-DB672006C9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D79CEF-639F-4460-ACDE-7BA4358C6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F03AE-2C4A-4088-9E54-02458D3CE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0FA71-5691-4CD6-B551-AEAB9A870C48}" type="datetimeFigureOut">
              <a:rPr lang="LID4096" smtClean="0"/>
              <a:t>07/02/2022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BACE5-A881-4DB4-B189-66F6724F0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192B2-120F-40CA-A747-CFFF6DD4F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0911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BE90-DD96-48BA-AAB8-F64DBDC86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2FEE2-D955-40CB-96AF-0BB66D12A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5C750-FE93-406E-B649-A96EEB796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AEE7D-5B57-421F-A5F1-DFBADBDCA1FF}" type="datetime1">
              <a:rPr lang="LID4096" smtClean="0"/>
              <a:t>07/02/2022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09324-C4C0-4191-AAE0-28E3F067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0FA88-4BF3-40B7-A7A5-FB5BDC5C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98818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ED37A-CA97-4159-935A-EDBA2F950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1A2CD-A9F9-4865-AB23-95200E76C4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258D95-8BED-47B1-8D90-E23387EBD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DE566-4A7E-4F9B-A9EC-FE2FB4246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F020-9995-446F-ADA4-A019E902CA5A}" type="datetime1">
              <a:rPr lang="LID4096" smtClean="0"/>
              <a:t>07/02/2022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D76177-3E9D-4475-8B79-9D353E1FD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C1E79-98CA-4C08-8295-A8006EE5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72899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6379F-CD25-4563-9D99-6FD01F7C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87E54-D6D5-4068-815E-EFD6F6ED5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244EE4-2385-4E55-8B40-5BA62B241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A4B9CE-E6F5-4D72-9EB7-693C3566DA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090910-075F-4212-BBFD-11C645CFC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3BCF22-4141-43BD-9A49-E04C2FF6A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1244A-B0CC-4982-9185-30C1EB2240E7}" type="datetime1">
              <a:rPr lang="LID4096" smtClean="0"/>
              <a:t>07/02/2022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4B9659-70BE-4D44-A6B6-37C08197E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DA2F57-814A-42BC-99D5-1D81AB909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79656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B8862-AEA3-46DE-A43D-C7841969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15AC06-62BF-4507-810E-7691EAD7A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66983-D7DE-436E-9444-8B02FECD21BE}" type="datetime1">
              <a:rPr lang="LID4096" smtClean="0"/>
              <a:t>07/02/2022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D4173B-FA2A-4BB8-B08C-147C3A79C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E25AB-814B-4654-A676-2D6BB9469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0142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D3E2F6-5A32-4405-8DAB-5FB05D8B2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089C8-78CB-4E9C-8B39-9C1567C29204}" type="datetime1">
              <a:rPr lang="LID4096" smtClean="0"/>
              <a:t>07/02/2022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FD6E4A-4AFE-4586-BC88-FCD99DA7C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B47EE-C050-4E4B-934B-4CA2E2CE6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98424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C8BA-ED7A-41DB-9EC7-E419EF13C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D2CF1-75DF-4123-AC15-BF245A59B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E0109-B857-4B0A-94C8-87606A030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6E9A1-03C4-495C-BE56-F024E3528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017ED-2735-4B0E-B956-48269D662E72}" type="datetime1">
              <a:rPr lang="LID4096" smtClean="0"/>
              <a:t>07/02/2022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354950-4410-4E96-A078-F513B7C06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141EC-964E-4E13-9EFA-BF4DC81E1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93607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6266C-42F6-417F-A670-ECC535050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1457C6-0C18-439E-82A3-C4FC61ED6B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1630F1-02DE-4CE6-AD6F-70B8BD8135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27BC3-6FCB-4112-9F2F-1265D6DD4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11383-3295-4074-808D-0A35259B0626}" type="datetime1">
              <a:rPr lang="LID4096" smtClean="0"/>
              <a:t>07/02/2022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B915B-1F21-414C-808B-80661AE8F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BA3216-EDB9-4947-B2D0-F015622B3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51928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94C9C2-F1F9-4833-83EE-4BF7F1D8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DE1BC-6D23-4013-87CE-E6116B356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D82B2-4A8A-4ABC-955D-954257B499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F945A-09B4-49AC-A153-B958FDD12F78}" type="datetime1">
              <a:rPr lang="LID4096" smtClean="0"/>
              <a:t>07/02/2022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FBE49-4B37-43C7-A96E-BEB137ECB2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AF4F1-BF61-4DA6-8596-ECC7662CD1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1313B-F9A9-4896-9AB5-F69062CC74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4066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94C9C2-F1F9-4833-83EE-4BF7F1D8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DE1BC-6D23-4013-87CE-E6116B356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D82B2-4A8A-4ABC-955D-954257B499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0FA71-5691-4CD6-B551-AEAB9A870C48}" type="datetimeFigureOut">
              <a:rPr lang="LID4096" smtClean="0"/>
              <a:t>07/02/2022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FBE49-4B37-43C7-A96E-BEB137ECB2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AF4F1-BF61-4DA6-8596-ECC7662CD1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1313B-F9A9-4896-9AB5-F69062CC74C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4066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fekShilon/optview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fekshilon.github.io/optview2-opencv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fekshilon.github.io/optview2_mujoco/" TargetMode="External"/><Relationship Id="rId4" Type="http://schemas.openxmlformats.org/officeDocument/2006/relationships/hyperlink" Target="https://ofekshilon.github.io/optview2-cpython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ofekshilon.github.io/optview2-opencv/core/modules_core_include_opencv2_core_dualquaternion.inl.hpp.html#L80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7.png"/><Relationship Id="rId4" Type="http://schemas.openxmlformats.org/officeDocument/2006/relationships/hyperlink" Target="https://godbolt.org/z/T7h4nK3G7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ellperformance.beyond3d.com/articles/2006/06/understanding-strict-aliasing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lvm/llvm-project/issues/54646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odbolt.org/z/jG5jq7c9a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lvm/llvm-project/issues/53102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odbolt.org/z/81319zq1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godbolt.org/z/YGc83TMnj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github.com/davidmalcolm/gcc-opt-viewer" TargetMode="External"/><Relationship Id="rId4" Type="http://schemas.openxmlformats.org/officeDocument/2006/relationships/hyperlink" Target="https://gcc.gnu.org/legacy-ml/gcc-patches/2018-05/msg01675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dmalcolm.fedorapeople.org/gcc/2018-05-18/pgo-demo-test/pgo-demo-test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UVB5AFJM1w" TargetMode="External"/><Relationship Id="rId2" Type="http://schemas.openxmlformats.org/officeDocument/2006/relationships/hyperlink" Target="https://github.com/jdoerfert/PETOSPA/blob/master/ISC19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ofekshilon@gmail.com" TargetMode="External"/><Relationship Id="rId2" Type="http://schemas.openxmlformats.org/officeDocument/2006/relationships/hyperlink" Target="https://github.com/OfekShilon/optview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open-std.org/jtc1/sc22/wg21/docs/papers/2013/n3515.pdf#_blank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odbolt.org/z/r8aWfMGfx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dbolt.org/z/4nejY3dKs" TargetMode="External"/><Relationship Id="rId5" Type="http://schemas.openxmlformats.org/officeDocument/2006/relationships/hyperlink" Target="https://github.com/llvm/llvm-project/issues/54646" TargetMode="External"/><Relationship Id="rId4" Type="http://schemas.openxmlformats.org/officeDocument/2006/relationships/hyperlink" Target="https://godbolt.org/z/fe95sdrnx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odbolt.org/z/jYWhG6zWc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views.llvm.org/D2526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github.com/llvm/llvm-project/tree/main/llvm/tools/llvm-opt-repor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q0q1hfzid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github.com/llvm/llvm-project/tree/main/llvm/tools/opt-view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A87AB-D79D-087F-0CF1-3DA1007CA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E9AF7-04C6-A564-80C0-BAE2ECB86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CBC0A-3370-E20F-D812-FF37CD85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1</a:t>
            </a:fld>
            <a:endParaRPr lang="LID409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AB556C-E98E-0CEC-C2C4-AECAC5DAB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26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03242-8965-4BFC-83E5-C93678787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opt-viewer Usage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7CDD1-138E-42BB-80FD-1F14BC325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7738" cy="4351338"/>
          </a:xfrm>
        </p:spPr>
        <p:txBody>
          <a:bodyPr>
            <a:normAutofit/>
          </a:bodyPr>
          <a:lstStyle/>
          <a:p>
            <a:r>
              <a:rPr lang="en-US" dirty="0"/>
              <a:t>Build with an extra clang switch:</a:t>
            </a:r>
            <a:br>
              <a:rPr lang="en-US" dirty="0"/>
            </a:br>
            <a:r>
              <a:rPr lang="en-US" dirty="0"/>
              <a:t> -</a:t>
            </a:r>
            <a:r>
              <a:rPr lang="en-US" dirty="0" err="1">
                <a:latin typeface="Consolas" panose="020B0609020204030204" pitchFamily="49" charset="0"/>
              </a:rPr>
              <a:t>fsave</a:t>
            </a:r>
            <a:r>
              <a:rPr lang="en-US" dirty="0">
                <a:latin typeface="Consolas" panose="020B0609020204030204" pitchFamily="49" charset="0"/>
              </a:rPr>
              <a:t>-optimization-record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*.</a:t>
            </a:r>
            <a:r>
              <a:rPr lang="en-US" dirty="0" err="1">
                <a:latin typeface="Consolas" panose="020B0609020204030204" pitchFamily="49" charset="0"/>
              </a:rPr>
              <a:t>opt.yaml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files are generated, by default in the obj folder.</a:t>
            </a:r>
          </a:p>
          <a:p>
            <a:pPr marL="457200" lvl="1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Generate </a:t>
            </a:r>
            <a:r>
              <a:rPr lang="en-US" dirty="0" err="1"/>
              <a:t>htmls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b="1" dirty="0">
                <a:latin typeface="Consolas" panose="020B0609020204030204" pitchFamily="49" charset="0"/>
              </a:rPr>
              <a:t>$ opt-viewer.py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--output-</a:t>
            </a:r>
            <a:r>
              <a:rPr lang="en-US" dirty="0" err="1">
                <a:latin typeface="Consolas" panose="020B0609020204030204" pitchFamily="49" charset="0"/>
              </a:rPr>
              <a:t>dir</a:t>
            </a:r>
            <a:r>
              <a:rPr lang="en-US" dirty="0">
                <a:latin typeface="Consolas" panose="020B0609020204030204" pitchFamily="49" charset="0"/>
              </a:rPr>
              <a:t> &lt;</a:t>
            </a:r>
            <a:r>
              <a:rPr lang="en-US" dirty="0" err="1">
                <a:latin typeface="Consolas" panose="020B0609020204030204" pitchFamily="49" charset="0"/>
              </a:rPr>
              <a:t>htmls</a:t>
            </a:r>
            <a:r>
              <a:rPr lang="en-US" dirty="0">
                <a:latin typeface="Consolas" panose="020B0609020204030204" pitchFamily="49" charset="0"/>
              </a:rPr>
              <a:t> folder&gt;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--source-</a:t>
            </a:r>
            <a:r>
              <a:rPr lang="en-US" dirty="0" err="1">
                <a:latin typeface="Consolas" panose="020B0609020204030204" pitchFamily="49" charset="0"/>
              </a:rPr>
              <a:t>dir</a:t>
            </a:r>
            <a:r>
              <a:rPr lang="en-US" dirty="0">
                <a:latin typeface="Consolas" panose="020B0609020204030204" pitchFamily="49" charset="0"/>
              </a:rPr>
              <a:t> &lt;repo&gt;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&lt;</a:t>
            </a:r>
            <a:r>
              <a:rPr lang="en-US" dirty="0" err="1">
                <a:latin typeface="Consolas" panose="020B0609020204030204" pitchFamily="49" charset="0"/>
              </a:rPr>
              <a:t>yamls</a:t>
            </a:r>
            <a:r>
              <a:rPr lang="en-US" dirty="0">
                <a:latin typeface="Consolas" panose="020B0609020204030204" pitchFamily="49" charset="0"/>
              </a:rPr>
              <a:t> folder&gt;</a:t>
            </a:r>
          </a:p>
          <a:p>
            <a:pPr lvl="1"/>
            <a:endParaRPr lang="LID4096" dirty="0"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43A204-3AA6-46EB-960D-05198AF8D6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1" b="20732"/>
          <a:stretch/>
        </p:blipFill>
        <p:spPr>
          <a:xfrm>
            <a:off x="6844051" y="1934482"/>
            <a:ext cx="4509749" cy="38835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F4E78-D40B-49C0-9994-BD5064C62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10</a:t>
            </a:fld>
            <a:endParaRPr lang="LID4096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069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507F9-7376-4507-844D-0DFF5B363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opt-viewer additions over -</a:t>
            </a:r>
            <a:r>
              <a:rPr lang="en-US" dirty="0" err="1"/>
              <a:t>Rpass</a:t>
            </a:r>
            <a:endParaRPr lang="LID4096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ACC59A-CA68-4AD2-89A9-4D294B90F5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1" t="26937" r="2821"/>
          <a:stretch/>
        </p:blipFill>
        <p:spPr>
          <a:xfrm>
            <a:off x="289283" y="1961420"/>
            <a:ext cx="11613434" cy="36865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5359FA-01F7-4F6E-8C91-90B15813B1B8}"/>
              </a:ext>
            </a:extLst>
          </p:cNvPr>
          <p:cNvSpPr/>
          <p:nvPr/>
        </p:nvSpPr>
        <p:spPr>
          <a:xfrm>
            <a:off x="274367" y="3173306"/>
            <a:ext cx="446993" cy="212005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C022EA-B544-4D47-9142-685855B86429}"/>
              </a:ext>
            </a:extLst>
          </p:cNvPr>
          <p:cNvSpPr/>
          <p:nvPr/>
        </p:nvSpPr>
        <p:spPr>
          <a:xfrm>
            <a:off x="11087708" y="3063669"/>
            <a:ext cx="880660" cy="236741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354AF0-5299-49B5-848D-0BDBEC848262}"/>
              </a:ext>
            </a:extLst>
          </p:cNvPr>
          <p:cNvSpPr txBox="1"/>
          <p:nvPr/>
        </p:nvSpPr>
        <p:spPr>
          <a:xfrm>
            <a:off x="10139440" y="2097046"/>
            <a:ext cx="1828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Inlining</a:t>
            </a:r>
            <a:r>
              <a:rPr lang="en-US" sz="2400" b="1" dirty="0">
                <a:solidFill>
                  <a:srgbClr val="FF0000"/>
                </a:solidFill>
              </a:rPr>
              <a:t> context</a:t>
            </a:r>
            <a:endParaRPr lang="LID4096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CA16A9-162A-4DF5-8E11-7E1C76083562}"/>
              </a:ext>
            </a:extLst>
          </p:cNvPr>
          <p:cNvSpPr txBox="1"/>
          <p:nvPr/>
        </p:nvSpPr>
        <p:spPr>
          <a:xfrm>
            <a:off x="0" y="2232672"/>
            <a:ext cx="1828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Hotness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(PGO)</a:t>
            </a:r>
            <a:endParaRPr lang="LID4096" sz="2400" b="1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665285-F177-C40E-472A-C1EC9317D238}"/>
              </a:ext>
            </a:extLst>
          </p:cNvPr>
          <p:cNvSpPr/>
          <p:nvPr/>
        </p:nvSpPr>
        <p:spPr>
          <a:xfrm>
            <a:off x="5744554" y="4249833"/>
            <a:ext cx="2230397" cy="2718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634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BEE2D-6CC1-4790-8EE9-896BFC2D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work, but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7A65F-699E-4281-A059-42D820636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Heavy</a:t>
            </a:r>
          </a:p>
          <a:p>
            <a:pPr lvl="1"/>
            <a:r>
              <a:rPr lang="en-US" sz="2800" dirty="0"/>
              <a:t>High I/O</a:t>
            </a:r>
          </a:p>
          <a:p>
            <a:pPr lvl="1"/>
            <a:r>
              <a:rPr lang="en-US" sz="2800" dirty="0"/>
              <a:t>High memory</a:t>
            </a:r>
          </a:p>
          <a:p>
            <a:pPr lvl="1"/>
            <a:r>
              <a:rPr lang="en-US" sz="2800" dirty="0"/>
              <a:t>&gt;1G </a:t>
            </a:r>
            <a:r>
              <a:rPr lang="en-US" sz="2800" dirty="0" err="1"/>
              <a:t>htmls</a:t>
            </a:r>
            <a:endParaRPr lang="en-US" sz="2800" dirty="0"/>
          </a:p>
          <a:p>
            <a:r>
              <a:rPr lang="en-US" sz="3200" dirty="0"/>
              <a:t>Designed (and presented) for compiler authors</a:t>
            </a:r>
          </a:p>
          <a:p>
            <a:pPr lvl="1"/>
            <a:r>
              <a:rPr lang="en-US" sz="2800" dirty="0"/>
              <a:t>Mostly non actionable to developers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032E8-7210-407E-846E-DF42F4146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12</a:t>
            </a:fld>
            <a:endParaRPr lang="LID4096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15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A9572-F46E-4806-9DBA-F6B1481F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13</a:t>
            </a:fld>
            <a:endParaRPr lang="LID4096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03BEF56-9574-44C6-9D1D-8421CB060894}"/>
              </a:ext>
            </a:extLst>
          </p:cNvPr>
          <p:cNvSpPr/>
          <p:nvPr/>
        </p:nvSpPr>
        <p:spPr>
          <a:xfrm>
            <a:off x="497891" y="727477"/>
            <a:ext cx="3879997" cy="157361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-</a:t>
            </a:r>
            <a:r>
              <a:rPr lang="en-US" sz="5400" dirty="0" err="1"/>
              <a:t>Rpass</a:t>
            </a:r>
            <a:endParaRPr lang="en-US" sz="5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6CAAE9-687B-8CAD-C2DC-EDC02779E500}"/>
              </a:ext>
            </a:extLst>
          </p:cNvPr>
          <p:cNvSpPr/>
          <p:nvPr/>
        </p:nvSpPr>
        <p:spPr>
          <a:xfrm>
            <a:off x="2090562" y="1662486"/>
            <a:ext cx="4304856" cy="157361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/>
              <a:t>llvm</a:t>
            </a:r>
            <a:r>
              <a:rPr lang="en-US" sz="4800" dirty="0"/>
              <a:t>-opt-report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7BAB6C2-CA2F-404A-BF13-6B55F61F74DF}"/>
              </a:ext>
            </a:extLst>
          </p:cNvPr>
          <p:cNvSpPr/>
          <p:nvPr/>
        </p:nvSpPr>
        <p:spPr>
          <a:xfrm>
            <a:off x="4121758" y="2679405"/>
            <a:ext cx="4304856" cy="157361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/>
              <a:t>opt-viewer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A214401-693F-43EF-94F2-90F5307D32DD}"/>
              </a:ext>
            </a:extLst>
          </p:cNvPr>
          <p:cNvSpPr/>
          <p:nvPr/>
        </p:nvSpPr>
        <p:spPr>
          <a:xfrm>
            <a:off x="6395418" y="3621895"/>
            <a:ext cx="5332271" cy="254884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b="1" i="1" dirty="0">
                <a:solidFill>
                  <a:srgbClr val="FFFF00"/>
                </a:solidFill>
              </a:rPr>
              <a:t>OptView2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543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AF0DF-0963-4626-B3DF-23C877E4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Introducing OptView2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F6487-5588-4F6A-BD87-A15943C1A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>
                <a:hlinkClick r:id="rId3"/>
              </a:rPr>
              <a:t>https://github.com/OfekShilon/optview2</a:t>
            </a:r>
            <a:endParaRPr 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3664E-A659-45FE-BB86-79E8BF3CC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14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BFC32-2A62-4892-84E9-FC592CD706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362"/>
          <a:stretch/>
        </p:blipFill>
        <p:spPr>
          <a:xfrm>
            <a:off x="5127765" y="2540058"/>
            <a:ext cx="5370787" cy="3816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52137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EDBAE-4D99-4CDA-BE9C-8632B3AD7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Target Developers, Not Compiler Authors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B0D09-0ABA-45F9-AF7E-DA7D0B9B1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044" y="1836258"/>
            <a:ext cx="10774589" cy="4362524"/>
          </a:xfrm>
        </p:spPr>
        <p:txBody>
          <a:bodyPr>
            <a:noAutofit/>
          </a:bodyPr>
          <a:lstStyle/>
          <a:p>
            <a:r>
              <a:rPr lang="en-US" dirty="0"/>
              <a:t>Denoise:</a:t>
            </a:r>
          </a:p>
          <a:p>
            <a:pPr lvl="1"/>
            <a:r>
              <a:rPr lang="en-US" dirty="0"/>
              <a:t>Collect only optimization </a:t>
            </a:r>
            <a:r>
              <a:rPr lang="en-US" i="1" dirty="0"/>
              <a:t>failures</a:t>
            </a:r>
          </a:p>
          <a:p>
            <a:pPr lvl="1"/>
            <a:r>
              <a:rPr lang="en-US" dirty="0"/>
              <a:t>By default no system headers</a:t>
            </a:r>
          </a:p>
          <a:p>
            <a:pPr lvl="1"/>
            <a:r>
              <a:rPr lang="en-US" dirty="0"/>
              <a:t>Remove duplicities,</a:t>
            </a:r>
          </a:p>
          <a:p>
            <a:pPr lvl="1"/>
            <a:r>
              <a:rPr lang="en-US" dirty="0"/>
              <a:t>Filter comment types via config file/command line</a:t>
            </a:r>
          </a:p>
          <a:p>
            <a:pPr lvl="1"/>
            <a:r>
              <a:rPr lang="en-US" dirty="0"/>
              <a:t>~1.5M lines ==&gt; 22K lines</a:t>
            </a:r>
          </a:p>
          <a:p>
            <a:r>
              <a:rPr lang="en-US" dirty="0"/>
              <a:t>Include column info (location within line)</a:t>
            </a:r>
          </a:p>
          <a:p>
            <a:r>
              <a:rPr lang="en-US" dirty="0"/>
              <a:t>split-to-subfolders</a:t>
            </a:r>
          </a:p>
          <a:p>
            <a:r>
              <a:rPr lang="en-US" dirty="0"/>
              <a:t>Sortable, resizable &amp; pageable index</a:t>
            </a:r>
          </a:p>
          <a:p>
            <a:r>
              <a:rPr lang="en-US" dirty="0"/>
              <a:t>...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C7215-8BA6-4F01-92BD-2E1F44A6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15</a:t>
            </a:fld>
            <a:endParaRPr lang="LID4096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941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05E-72EE-4616-B686-CA2E3D04D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Example OptView2 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4A192-7379-4E68-A73D-2306F9B56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hlinkClick r:id="rId3"/>
              </a:rPr>
              <a:t>https://ofekshilon.github.io/optview2-opencv/</a:t>
            </a:r>
            <a:endParaRPr lang="en-US" dirty="0"/>
          </a:p>
          <a:p>
            <a:r>
              <a:rPr lang="en-US" dirty="0">
                <a:hlinkClick r:id="rId4"/>
              </a:rPr>
              <a:t>https://ofekshilon.github.io/optview2-cpython/</a:t>
            </a:r>
            <a:endParaRPr lang="en-US" dirty="0"/>
          </a:p>
          <a:p>
            <a:r>
              <a:rPr lang="en-US" dirty="0">
                <a:hlinkClick r:id="rId5"/>
              </a:rPr>
              <a:t>https://ofekshilon.github.io/optview2_mujoco/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LID4096" dirty="0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F75AA-0ED9-4ACF-B877-A3CE32504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70376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705E-72EE-4616-B686-CA2E3D04D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Example OptView2 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F75AA-0ED9-4ACF-B877-A3CE32504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17</a:t>
            </a:fld>
            <a:endParaRPr lang="LID4096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7897EB-65D4-6601-A2DC-E1657A555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54" y="1500235"/>
            <a:ext cx="7833133" cy="47052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21AEB8-92CA-056E-1198-D1657E6A5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404" y="1875335"/>
            <a:ext cx="8557437" cy="49826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154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5AEE-C2BF-92A8-F3C0-030FCEB0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(Mostly) available in </a:t>
            </a:r>
            <a:r>
              <a:rPr lang="en-US" dirty="0" err="1"/>
              <a:t>godbolt</a:t>
            </a:r>
            <a:r>
              <a:rPr lang="en-US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B7B5D-3DBF-96E0-49F1-30B20E715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18</a:t>
            </a:fld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E0AAE-78BA-0F5B-2CB8-7A45527B04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374"/>
          <a:stretch/>
        </p:blipFill>
        <p:spPr>
          <a:xfrm>
            <a:off x="569500" y="1668990"/>
            <a:ext cx="6160909" cy="46423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AE1354-6704-F151-533E-C16B0B572278}"/>
              </a:ext>
            </a:extLst>
          </p:cNvPr>
          <p:cNvSpPr/>
          <p:nvPr/>
        </p:nvSpPr>
        <p:spPr>
          <a:xfrm>
            <a:off x="1359238" y="1935606"/>
            <a:ext cx="1382148" cy="400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71522E-D676-F6E1-5965-0F9A89675234}"/>
              </a:ext>
            </a:extLst>
          </p:cNvPr>
          <p:cNvSpPr/>
          <p:nvPr/>
        </p:nvSpPr>
        <p:spPr>
          <a:xfrm>
            <a:off x="4454097" y="2368267"/>
            <a:ext cx="1234322" cy="400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FE7820-474F-7364-41ED-BBC8179FD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954" y="2889604"/>
            <a:ext cx="2616039" cy="31667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B66DA72-AC8A-2943-DE88-C345BAE503B3}"/>
              </a:ext>
            </a:extLst>
          </p:cNvPr>
          <p:cNvSpPr/>
          <p:nvPr/>
        </p:nvSpPr>
        <p:spPr>
          <a:xfrm>
            <a:off x="3723650" y="3589424"/>
            <a:ext cx="2143749" cy="400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13">
            <a:extLst>
              <a:ext uri="{FF2B5EF4-FFF2-40B4-BE49-F238E27FC236}">
                <a16:creationId xmlns:a16="http://schemas.microsoft.com/office/drawing/2014/main" id="{3F3BC16B-6E48-11A5-942A-FBF47405A8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690"/>
          <a:stretch/>
        </p:blipFill>
        <p:spPr>
          <a:xfrm>
            <a:off x="5071258" y="4184952"/>
            <a:ext cx="4423528" cy="23539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CCC752-B231-9824-538B-B0D931CCF5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952"/>
          <a:stretch/>
        </p:blipFill>
        <p:spPr>
          <a:xfrm>
            <a:off x="6905883" y="4423145"/>
            <a:ext cx="4562322" cy="19332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8FF95A-08C8-0F23-0625-8B483345E0DD}"/>
              </a:ext>
            </a:extLst>
          </p:cNvPr>
          <p:cNvCxnSpPr>
            <a:cxnSpLocks/>
          </p:cNvCxnSpPr>
          <p:nvPr/>
        </p:nvCxnSpPr>
        <p:spPr>
          <a:xfrm>
            <a:off x="5185900" y="5361932"/>
            <a:ext cx="172526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64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69BD7F-C820-487C-87EC-3438B9BE2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Part 2: Usage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FE498-EEC4-465B-BE84-616B130C5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59370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69BD7F-C820-487C-87EC-3438B9BE2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1: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FE498-EEC4-465B-BE84-616B130C5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50297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78669-D234-7F1B-C9B0-447A57912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Inlining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DB26A-04A7-483E-AD47-EF6A5BF9A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9618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hlinkClick r:id="rId2"/>
              </a:rPr>
              <a:t>https://ofekshilon.github.io/optview2-opencv/core/modules_core_include_opencv2_core_dualquaternion.inl.hpp.html#L80</a:t>
            </a: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8B08E-60C2-47E9-4457-BFA49CF55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20</a:t>
            </a:fld>
            <a:endParaRPr lang="LID4096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A0A316-D734-E60F-F7C3-A77AE19F5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09" y="2453949"/>
            <a:ext cx="11316127" cy="37540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1FE217-9BC0-4756-3ED6-34A179051DFE}"/>
              </a:ext>
            </a:extLst>
          </p:cNvPr>
          <p:cNvSpPr/>
          <p:nvPr/>
        </p:nvSpPr>
        <p:spPr>
          <a:xfrm>
            <a:off x="8768615" y="3339966"/>
            <a:ext cx="3008176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7382CD-F9C7-F6BD-6D0C-CB6C51164A83}"/>
              </a:ext>
            </a:extLst>
          </p:cNvPr>
          <p:cNvSpPr/>
          <p:nvPr/>
        </p:nvSpPr>
        <p:spPr>
          <a:xfrm>
            <a:off x="6371925" y="5762402"/>
            <a:ext cx="4639376" cy="2918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83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F5C9013-DB21-426F-DF78-EE2BF2D85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11" y="2056122"/>
            <a:ext cx="9083220" cy="447510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2C9442-18B6-4E9A-FD7D-CB220DD62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2. "Clobbered by store"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F6B45-60FE-8C73-DD11-F5E94F04F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98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ea typeface="+mn-lt"/>
                <a:cs typeface="+mn-lt"/>
                <a:hlinkClick r:id="rId4"/>
              </a:rPr>
              <a:t>https://godbolt.org/z/T7h4nK3G7</a:t>
            </a:r>
            <a:endParaRPr lang="en-US" sz="24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E14BD-9C87-EF34-3553-E7FE94701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21</a:t>
            </a:fld>
            <a:endParaRPr lang="LID4096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4BC7C5A-75A7-3A37-C61F-71E5D91404B8}"/>
              </a:ext>
            </a:extLst>
          </p:cNvPr>
          <p:cNvGrpSpPr/>
          <p:nvPr/>
        </p:nvGrpSpPr>
        <p:grpSpPr>
          <a:xfrm>
            <a:off x="1018211" y="5361112"/>
            <a:ext cx="8830345" cy="893356"/>
            <a:chOff x="1018211" y="5361112"/>
            <a:chExt cx="8830345" cy="89335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DBFE251-AD54-8CE6-5647-4165FB47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5586" y="5361112"/>
              <a:ext cx="8052970" cy="893356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52EB52D-EEC4-767D-6DA6-83784459EE47}"/>
                </a:ext>
              </a:extLst>
            </p:cNvPr>
            <p:cNvCxnSpPr/>
            <p:nvPr/>
          </p:nvCxnSpPr>
          <p:spPr>
            <a:xfrm>
              <a:off x="1018211" y="5807790"/>
              <a:ext cx="6814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5284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9442-18B6-4E9A-FD7D-CB220DD62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2. "Clobbered by store"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F6B45-60FE-8C73-DD11-F5E94F04FC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98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  <a:p>
            <a:endParaRPr lang="en-US" sz="24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E14BD-9C87-EF34-3553-E7FE94701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22</a:t>
            </a:fld>
            <a:endParaRPr lang="LID4096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1B74FB-A473-E999-6BEE-6CBB1C1A3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24"/>
          <a:stretch/>
        </p:blipFill>
        <p:spPr>
          <a:xfrm>
            <a:off x="1014168" y="2069720"/>
            <a:ext cx="9020786" cy="447634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BAA483-34E9-1A27-7AC6-684FF7C91951}"/>
              </a:ext>
            </a:extLst>
          </p:cNvPr>
          <p:cNvSpPr/>
          <p:nvPr/>
        </p:nvSpPr>
        <p:spPr>
          <a:xfrm>
            <a:off x="3252651" y="2069721"/>
            <a:ext cx="1528355" cy="33384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10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047A-3E57-4924-8C4E-9DF953500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2. "Clobbered by store"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084A7-DEE6-4A75-81E9-38F32A160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/>
              <a:t>“</a:t>
            </a:r>
            <a:r>
              <a:rPr lang="en-US" sz="3200" i="0" dirty="0">
                <a:solidFill>
                  <a:srgbClr val="000000"/>
                </a:solidFill>
                <a:effectLst/>
              </a:rPr>
              <a:t>Strict aliasing is </a:t>
            </a:r>
            <a:r>
              <a:rPr lang="en-US" sz="3200" b="1" i="0" dirty="0">
                <a:solidFill>
                  <a:srgbClr val="000000"/>
                </a:solidFill>
                <a:effectLst/>
              </a:rPr>
              <a:t>an assumption made by the compiler</a:t>
            </a:r>
            <a:r>
              <a:rPr lang="en-US" sz="3200" i="0" dirty="0">
                <a:solidFill>
                  <a:srgbClr val="000000"/>
                </a:solidFill>
                <a:effectLst/>
              </a:rPr>
              <a:t>, that objects of different types will never refer to the same memory location (i.e. alias each other.)”</a:t>
            </a:r>
            <a:r>
              <a:rPr lang="en-US" sz="3200" dirty="0">
                <a:solidFill>
                  <a:srgbClr val="000000"/>
                </a:solidFill>
              </a:rPr>
              <a:t>   </a:t>
            </a:r>
            <a:r>
              <a:rPr lang="en-US" sz="3200" i="0" dirty="0">
                <a:solidFill>
                  <a:srgbClr val="000000"/>
                </a:solidFill>
                <a:effectLst/>
              </a:rPr>
              <a:t> </a:t>
            </a:r>
            <a:br>
              <a:rPr lang="en-US" sz="3200" i="0" dirty="0">
                <a:solidFill>
                  <a:srgbClr val="000000"/>
                </a:solidFill>
                <a:effectLst/>
              </a:rPr>
            </a:br>
            <a:r>
              <a:rPr lang="en-US" sz="3200" i="0" dirty="0">
                <a:solidFill>
                  <a:srgbClr val="000000"/>
                </a:solidFill>
                <a:effectLst/>
              </a:rPr>
              <a:t>	</a:t>
            </a:r>
            <a:r>
              <a:rPr lang="en-US" sz="3200" i="1" dirty="0">
                <a:solidFill>
                  <a:srgbClr val="000000"/>
                </a:solidFill>
                <a:effectLst/>
              </a:rPr>
              <a:t>Mike Acton </a:t>
            </a:r>
            <a:r>
              <a:rPr lang="en-US" sz="1400" i="0" dirty="0">
                <a:solidFill>
                  <a:srgbClr val="000000"/>
                </a:solidFill>
                <a:effectLst/>
                <a:hlinkClick r:id="rId3"/>
              </a:rPr>
              <a:t>https://cellperformance.beyond3d.com/articles/2006/06/understanding-strict-aliasing.html</a:t>
            </a:r>
            <a:endParaRPr lang="en-US" sz="1400" i="0" dirty="0">
              <a:solidFill>
                <a:srgbClr val="000000"/>
              </a:solidFill>
              <a:effectLst/>
            </a:endParaRPr>
          </a:p>
          <a:p>
            <a:r>
              <a:rPr lang="en-US" sz="3200" i="0" dirty="0">
                <a:solidFill>
                  <a:srgbClr val="000000"/>
                </a:solidFill>
                <a:effectLst/>
              </a:rPr>
              <a:t>Perhaps can be ‘weaponized’ to communicate non-aliasing to the compiler?</a:t>
            </a:r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3DB57-BF81-4C84-B158-D0CD8BCE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23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6076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047A-3E57-4924-8C4E-9DF953500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2. "Clobbered by store"</a:t>
            </a:r>
            <a:endParaRPr lang="LID4096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3DB57-BF81-4C84-B158-D0CD8BCE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24</a:t>
            </a:fld>
            <a:endParaRPr lang="LID4096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39CDB-9A5A-EBED-D374-8DDF7323C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5650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50B466B-168F-E3FE-F89B-6C94608BD86A}"/>
              </a:ext>
            </a:extLst>
          </p:cNvPr>
          <p:cNvSpPr txBox="1">
            <a:spLocks/>
          </p:cNvSpPr>
          <p:nvPr/>
        </p:nvSpPr>
        <p:spPr>
          <a:xfrm>
            <a:off x="838200" y="15699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>
              <a:ea typeface="+mn-lt"/>
              <a:cs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EBD12E-C699-714C-C03B-E614D1BCC6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54"/>
          <a:stretch/>
        </p:blipFill>
        <p:spPr>
          <a:xfrm>
            <a:off x="711247" y="1403488"/>
            <a:ext cx="9129551" cy="5229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AFC21B-7D75-494E-47F0-66543FC397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572"/>
          <a:stretch/>
        </p:blipFill>
        <p:spPr>
          <a:xfrm>
            <a:off x="1756256" y="2061708"/>
            <a:ext cx="9000000" cy="44502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A3B78FA-AABF-4899-6417-FE0040212F08}"/>
              </a:ext>
            </a:extLst>
          </p:cNvPr>
          <p:cNvSpPr/>
          <p:nvPr/>
        </p:nvSpPr>
        <p:spPr>
          <a:xfrm>
            <a:off x="3230548" y="2396621"/>
            <a:ext cx="615587" cy="2743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16894D-C921-C036-8E70-FB30F0A6CD94}"/>
              </a:ext>
            </a:extLst>
          </p:cNvPr>
          <p:cNvSpPr/>
          <p:nvPr/>
        </p:nvSpPr>
        <p:spPr>
          <a:xfrm>
            <a:off x="1627993" y="5159604"/>
            <a:ext cx="295077" cy="11347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2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047A-3E57-4924-8C4E-9DF953500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2. "Clobbered by store"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084A7-DEE6-4A75-81E9-38F32A160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/>
              <a:t>Maybe we can force artificial type-diff?</a:t>
            </a:r>
            <a:br>
              <a:rPr lang="en-US" sz="3200" dirty="0"/>
            </a:br>
            <a:r>
              <a:rPr lang="en-US" sz="3200" dirty="0"/>
              <a:t>Say, through some implementation of strong-typedef?</a:t>
            </a:r>
          </a:p>
          <a:p>
            <a:endParaRPr lang="en-US" sz="3200" i="0" dirty="0">
              <a:solidFill>
                <a:srgbClr val="000000"/>
              </a:solidFill>
              <a:effectLst/>
            </a:endParaRPr>
          </a:p>
          <a:p>
            <a:r>
              <a:rPr lang="en-US" sz="3200" dirty="0"/>
              <a:t>In practice, compilers are struggling.</a:t>
            </a:r>
          </a:p>
          <a:p>
            <a:pPr lvl="1"/>
            <a:r>
              <a:rPr lang="en-US" dirty="0"/>
              <a:t>Clang issue: </a:t>
            </a:r>
            <a:r>
              <a:rPr lang="en-US" dirty="0">
                <a:hlinkClick r:id="rId3"/>
              </a:rPr>
              <a:t>https://github.com/llvm/llvm-project/issues/54646</a:t>
            </a:r>
            <a:endParaRPr lang="en-US" dirty="0"/>
          </a:p>
          <a:p>
            <a:endParaRPr lang="en-US" sz="160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3DB57-BF81-4C84-B158-D0CD8BCE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326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E5627A7-384F-C6E5-DE43-08B449EF0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0" y="1033130"/>
            <a:ext cx="4486275" cy="5383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43866B-7A9E-49A0-824C-EB398AEEA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“Clobbered by call”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DF231-3CA0-1770-68F9-C62566348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10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hlinkClick r:id="rId3"/>
              </a:rPr>
              <a:t>https://godbolt.org/z/jG5jq7c9a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E20FD-031A-EDC1-DD5C-BCDD5554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26</a:t>
            </a:fld>
            <a:endParaRPr lang="LID409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6CE46D-4CA8-890F-6FA4-328F7A1EBFF7}"/>
              </a:ext>
            </a:extLst>
          </p:cNvPr>
          <p:cNvGrpSpPr/>
          <p:nvPr/>
        </p:nvGrpSpPr>
        <p:grpSpPr>
          <a:xfrm>
            <a:off x="6918084" y="2987171"/>
            <a:ext cx="2019951" cy="1890712"/>
            <a:chOff x="6918084" y="2987171"/>
            <a:chExt cx="2019951" cy="18907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877BC5-0BF7-B5C2-C522-8423E589CFBB}"/>
                </a:ext>
              </a:extLst>
            </p:cNvPr>
            <p:cNvSpPr/>
            <p:nvPr/>
          </p:nvSpPr>
          <p:spPr>
            <a:xfrm>
              <a:off x="6940091" y="2987171"/>
              <a:ext cx="1997944" cy="24180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92E0300-3F62-9ADF-0437-589B994D72FE}"/>
                </a:ext>
              </a:extLst>
            </p:cNvPr>
            <p:cNvSpPr/>
            <p:nvPr/>
          </p:nvSpPr>
          <p:spPr>
            <a:xfrm>
              <a:off x="6940091" y="3825012"/>
              <a:ext cx="1997944" cy="24180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9690A8E-844C-51AA-7FA6-44757FB0AA42}"/>
                </a:ext>
              </a:extLst>
            </p:cNvPr>
            <p:cNvSpPr/>
            <p:nvPr/>
          </p:nvSpPr>
          <p:spPr>
            <a:xfrm>
              <a:off x="6918084" y="4636079"/>
              <a:ext cx="1997944" cy="24180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C6F9377-9427-D2A6-5462-D55771978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20" y="2201985"/>
            <a:ext cx="3764706" cy="37765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2A61CF-7CE2-A46D-23AB-9345BEC54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6494" y="3114795"/>
            <a:ext cx="3720162" cy="3284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38FD8E-5290-37AF-CF34-15608D439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5983" y="5600303"/>
            <a:ext cx="6586298" cy="7458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4063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348F8E4-4FDE-4C56-ABD2-D3FA43E66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60" y="1657859"/>
            <a:ext cx="5628186" cy="34024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43866B-7A9E-49A0-824C-EB398AEEA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“Clobbered by call”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E20FD-031A-EDC1-DD5C-BCDD5554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27</a:t>
            </a:fld>
            <a:endParaRPr lang="LID409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690A8E-844C-51AA-7FA6-44757FB0AA42}"/>
              </a:ext>
            </a:extLst>
          </p:cNvPr>
          <p:cNvSpPr/>
          <p:nvPr/>
        </p:nvSpPr>
        <p:spPr>
          <a:xfrm>
            <a:off x="3752850" y="1701151"/>
            <a:ext cx="2629096" cy="2895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44AF22-2CD4-5794-2A42-8C108B7D42E1}"/>
              </a:ext>
            </a:extLst>
          </p:cNvPr>
          <p:cNvSpPr txBox="1"/>
          <p:nvPr/>
        </p:nvSpPr>
        <p:spPr>
          <a:xfrm>
            <a:off x="619126" y="5522049"/>
            <a:ext cx="10648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Cheating?..  pure + returns void </a:t>
            </a:r>
            <a:r>
              <a:rPr lang="en-US" sz="2400" dirty="0" err="1">
                <a:latin typeface="Consolas" panose="020B0609020204030204" pitchFamily="49" charset="0"/>
              </a:rPr>
              <a:t>somefunc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  <a:r>
              <a:rPr lang="en-US" sz="2400" dirty="0"/>
              <a:t> – does nothing, removed entirely.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If returned non-void – wouldn’t work (clang issue: </a:t>
            </a:r>
            <a:r>
              <a:rPr lang="en-US" sz="1400" dirty="0">
                <a:hlinkClick r:id="rId3"/>
              </a:rPr>
              <a:t>https://github.com/llvm/llvm-project/issues/53102</a:t>
            </a:r>
            <a:r>
              <a:rPr lang="en-US" sz="2400" dirty="0"/>
              <a:t>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74E52C-51C0-E150-5A66-29E2DA86A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818" y="1639569"/>
            <a:ext cx="4513422" cy="3471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3357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730A4AF-639C-2EB7-3FC2-BC0847DAF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50" y="1945824"/>
            <a:ext cx="4334831" cy="33624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43866B-7A9E-49A0-824C-EB398AEEA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“Clobbered by call”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E20FD-031A-EDC1-DD5C-BCDD5554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28</a:t>
            </a:fld>
            <a:endParaRPr lang="LID4096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690A8E-844C-51AA-7FA6-44757FB0AA42}"/>
              </a:ext>
            </a:extLst>
          </p:cNvPr>
          <p:cNvSpPr/>
          <p:nvPr/>
        </p:nvSpPr>
        <p:spPr>
          <a:xfrm>
            <a:off x="2193695" y="2233661"/>
            <a:ext cx="2730729" cy="3380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DBE9B7-EDF0-5E2D-99F6-17A8CBE0202F}"/>
              </a:ext>
            </a:extLst>
          </p:cNvPr>
          <p:cNvSpPr txBox="1"/>
          <p:nvPr/>
        </p:nvSpPr>
        <p:spPr>
          <a:xfrm>
            <a:off x="1600199" y="5760100"/>
            <a:ext cx="8181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Whateva</a:t>
            </a:r>
            <a:r>
              <a:rPr lang="en-US" sz="2400" dirty="0"/>
              <a:t>() called only once, result copied to 2 other places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E88BE6-EED8-3BDB-BD24-937079DEC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564" y="1266826"/>
            <a:ext cx="4655608" cy="40532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8275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C919-5860-CA3F-D244-32B82A55D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“Clobbered by call”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2DFB4-59F9-AFCC-B848-5DE4BC242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29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761761-3954-F975-EEF0-494C694FF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935357"/>
            <a:ext cx="6166775" cy="34653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983A68-EC35-4C24-4B61-B80E082C2DC6}"/>
              </a:ext>
            </a:extLst>
          </p:cNvPr>
          <p:cNvSpPr/>
          <p:nvPr/>
        </p:nvSpPr>
        <p:spPr>
          <a:xfrm>
            <a:off x="3527195" y="1954407"/>
            <a:ext cx="3026005" cy="3792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785087-680E-3AE4-CBC2-8E3875B7A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848" y="1027906"/>
            <a:ext cx="4334027" cy="43811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021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A9572-F46E-4806-9DBA-F6B1481F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3</a:t>
            </a:fld>
            <a:endParaRPr lang="LID4096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03BEF56-9574-44C6-9D1D-8421CB060894}"/>
              </a:ext>
            </a:extLst>
          </p:cNvPr>
          <p:cNvSpPr/>
          <p:nvPr/>
        </p:nvSpPr>
        <p:spPr>
          <a:xfrm>
            <a:off x="497891" y="727477"/>
            <a:ext cx="3879997" cy="157361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-</a:t>
            </a:r>
            <a:r>
              <a:rPr lang="en-US" sz="5400" dirty="0" err="1"/>
              <a:t>Rpass</a:t>
            </a:r>
            <a:endParaRPr lang="en-US" sz="5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525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93024-362B-068D-83B2-27981831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“Clobbered by call”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7CFBC-D81D-EDCB-5DD3-AFD60AF62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30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D3121B-92C9-FE39-915C-7951DD4AE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37" y="1981074"/>
            <a:ext cx="3490028" cy="37148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7BAF60-63FC-A344-C1F3-BA6363A19E0A}"/>
              </a:ext>
            </a:extLst>
          </p:cNvPr>
          <p:cNvSpPr/>
          <p:nvPr/>
        </p:nvSpPr>
        <p:spPr>
          <a:xfrm>
            <a:off x="2736621" y="3239391"/>
            <a:ext cx="235180" cy="3039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A0BBBE-46B4-1763-EDD8-3D35BCE53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653" y="1257034"/>
            <a:ext cx="4342835" cy="44389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56261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EBEE-0D81-29CD-B813-E634BE85A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“Clobbered by call”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6100A-FF19-2DAF-EB25-1B46DB5AF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23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Sometimes the offending call is standard!  </a:t>
            </a:r>
            <a:r>
              <a:rPr lang="en-US" sz="2400" dirty="0">
                <a:ea typeface="+mn-lt"/>
                <a:cs typeface="+mn-lt"/>
                <a:hlinkClick r:id="rId3"/>
              </a:rPr>
              <a:t>https://godbolt.org/z/81319zq1E</a:t>
            </a:r>
            <a:endParaRPr lang="en-US" sz="24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C0F41-B9D6-7215-D4F3-78B143F68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31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D66B19-D7F1-B244-4A3A-4EBD62C76F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21"/>
          <a:stretch/>
        </p:blipFill>
        <p:spPr>
          <a:xfrm>
            <a:off x="932329" y="2178999"/>
            <a:ext cx="3776723" cy="35985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83E2A33-3B9E-A6EB-C57D-960FB862CF44}"/>
              </a:ext>
            </a:extLst>
          </p:cNvPr>
          <p:cNvSpPr/>
          <p:nvPr/>
        </p:nvSpPr>
        <p:spPr>
          <a:xfrm>
            <a:off x="1920240" y="3561082"/>
            <a:ext cx="312420" cy="218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69533FC-8826-FBBC-7177-B1BD15368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720" y="3779520"/>
            <a:ext cx="5213807" cy="26695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C5ED03-838A-1C25-7C3E-B19E8C9D6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5624" y="2178999"/>
            <a:ext cx="4059123" cy="21243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2594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AE0917DE-C885-F22E-343B-5C205AA79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665646"/>
            <a:ext cx="3329075" cy="32452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9EC05E-C5B5-4E48-AEC2-FDAF1E3F7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504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4. “Failed to move load with loop invariant address”</a:t>
            </a:r>
            <a:endParaRPr lang="LID4096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76B14-8616-44A7-9171-768354C78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4"/>
              </a:rPr>
              <a:t>https://godbolt.org/z/YGc83TMnj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F64AB-D08F-48A1-B87A-D492F7798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32</a:t>
            </a:fld>
            <a:endParaRPr lang="LID4096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1AFE5AD-91DF-3704-A58F-BB27C6709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095" y="5199276"/>
            <a:ext cx="7728299" cy="8311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8AEB019-A1B0-E6FA-97E3-75501B37E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9435" y="1772003"/>
            <a:ext cx="3369482" cy="49494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6FF3378-0A8B-9D1E-0E7C-528B7DF3D8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5675" y="2080857"/>
            <a:ext cx="3249806" cy="29390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13CE0705-0C87-E058-5424-B5AD605903AF}"/>
              </a:ext>
            </a:extLst>
          </p:cNvPr>
          <p:cNvGrpSpPr/>
          <p:nvPr/>
        </p:nvGrpSpPr>
        <p:grpSpPr>
          <a:xfrm>
            <a:off x="1029040" y="3037251"/>
            <a:ext cx="3329075" cy="3534998"/>
            <a:chOff x="1029040" y="3037251"/>
            <a:chExt cx="3329075" cy="3534998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746580A-C061-623A-DD5E-F42C5EC2E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9040" y="3037251"/>
              <a:ext cx="3329075" cy="353499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9DC26AD-F3AA-6F57-0929-229D4C7F4BE8}"/>
                </a:ext>
              </a:extLst>
            </p:cNvPr>
            <p:cNvSpPr/>
            <p:nvPr/>
          </p:nvSpPr>
          <p:spPr>
            <a:xfrm>
              <a:off x="1545995" y="5052721"/>
              <a:ext cx="2262433" cy="3394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F0DD71D-4E79-6765-0012-408BC273C017}"/>
                </a:ext>
              </a:extLst>
            </p:cNvPr>
            <p:cNvSpPr/>
            <p:nvPr/>
          </p:nvSpPr>
          <p:spPr>
            <a:xfrm>
              <a:off x="2262433" y="5631228"/>
              <a:ext cx="527901" cy="3394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004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2F385-6434-D6E8-6925-71C721EE6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Cheat Sheet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08BEB13-B708-8209-9349-62689A2556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2514361"/>
              </p:ext>
            </p:extLst>
          </p:nvPr>
        </p:nvGraphicFramePr>
        <p:xfrm>
          <a:off x="838200" y="1825625"/>
          <a:ext cx="10515597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6045">
                  <a:extLst>
                    <a:ext uri="{9D8B030D-6E8A-4147-A177-3AD203B41FA5}">
                      <a16:colId xmlns:a16="http://schemas.microsoft.com/office/drawing/2014/main" val="2052946336"/>
                    </a:ext>
                  </a:extLst>
                </a:gridCol>
                <a:gridCol w="1808019">
                  <a:extLst>
                    <a:ext uri="{9D8B030D-6E8A-4147-A177-3AD203B41FA5}">
                      <a16:colId xmlns:a16="http://schemas.microsoft.com/office/drawing/2014/main" val="852805504"/>
                    </a:ext>
                  </a:extLst>
                </a:gridCol>
                <a:gridCol w="5711533">
                  <a:extLst>
                    <a:ext uri="{9D8B030D-6E8A-4147-A177-3AD203B41FA5}">
                      <a16:colId xmlns:a16="http://schemas.microsoft.com/office/drawing/2014/main" val="393150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Symptom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Probable cause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502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Inlining</a:t>
                      </a:r>
                      <a:r>
                        <a:rPr lang="en-US" sz="2400" dirty="0"/>
                        <a:t> Failure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cs typeface="Calibri"/>
                        </a:rPr>
                        <a:t>Add header / </a:t>
                      </a:r>
                      <a:r>
                        <a:rPr lang="en-US" sz="2400" dirty="0" err="1">
                          <a:cs typeface="Calibri"/>
                        </a:rPr>
                        <a:t>forceinline</a:t>
                      </a:r>
                      <a:r>
                        <a:rPr lang="en-US" sz="2400" dirty="0">
                          <a:cs typeface="Calibri"/>
                        </a:rPr>
                        <a:t> / </a:t>
                      </a:r>
                      <a:br>
                        <a:rPr lang="en-US" sz="2400" dirty="0">
                          <a:cs typeface="Calibri"/>
                        </a:rPr>
                      </a:br>
                      <a:r>
                        <a:rPr lang="en-US" sz="2400" dirty="0">
                          <a:cs typeface="Calibri"/>
                        </a:rPr>
                        <a:t>increase threshold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18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"Clobbered by store"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Aliasing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cs typeface="Calibri"/>
                        </a:rPr>
                        <a:t>restrict / force type diff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36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"Clobbered by load"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Escape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cs typeface="Calibri"/>
                        </a:rPr>
                        <a:t>Attributes pure / const /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cs typeface="Calibri"/>
                        </a:rPr>
                        <a:t>noescape</a:t>
                      </a:r>
                      <a:r>
                        <a:rPr lang="en-US" sz="2400" dirty="0">
                          <a:cs typeface="Calibri"/>
                        </a:rPr>
                        <a:t>  (typically </a:t>
                      </a:r>
                      <a:r>
                        <a:rPr lang="en-US" sz="2400" i="1" dirty="0">
                          <a:cs typeface="Calibri"/>
                        </a:rPr>
                        <a:t>before </a:t>
                      </a:r>
                      <a:r>
                        <a:rPr lang="en-US" sz="2400" dirty="0">
                          <a:cs typeface="Calibri"/>
                        </a:rPr>
                        <a:t>the remark site)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995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"Failed to move load loop invariant"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Aliasing / Escape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a typeface="+mn-lt"/>
                          <a:cs typeface="+mn-lt"/>
                        </a:rPr>
                        <a:t>All the above + copy to local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217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Don’t understand?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cs typeface="Calibri"/>
                        </a:rPr>
                        <a:t>Reduce to bare minimum in </a:t>
                      </a:r>
                      <a:r>
                        <a:rPr lang="en-US" sz="2400" dirty="0" err="1">
                          <a:cs typeface="Calibri"/>
                        </a:rPr>
                        <a:t>godbolt</a:t>
                      </a:r>
                      <a:r>
                        <a:rPr lang="en-US" sz="2400" dirty="0">
                          <a:cs typeface="Calibri"/>
                        </a:rPr>
                        <a:t>. </a:t>
                      </a:r>
                      <a:br>
                        <a:rPr lang="en-US" sz="2400" dirty="0">
                          <a:cs typeface="Calibri"/>
                        </a:rPr>
                      </a:br>
                      <a:r>
                        <a:rPr lang="en-US" sz="2400" dirty="0">
                          <a:cs typeface="Calibri"/>
                        </a:rPr>
                        <a:t>Might be a compiler limitation.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38235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91235-3FAA-8C5E-2788-1C6C5E6E4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33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31313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69BD7F-C820-487C-87EC-3438B9BE2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3: Other Compilers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FE498-EEC4-465B-BE84-616B130C5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34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94869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43C8041-D25D-4270-BF44-79FB7D3CB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593" y="365125"/>
            <a:ext cx="6096528" cy="62565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ADF95A-4AAF-4963-B5C0-791C59413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GCC work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BBA30-B9AA-4810-A4F3-3A44C45C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1400" dirty="0">
                <a:hlinkClick r:id="rId4"/>
              </a:rPr>
              <a:t>https://gcc.gnu.org/legacy-ml/gcc-patches/2018-05/msg01675.html</a:t>
            </a:r>
            <a:endParaRPr lang="en-US" sz="1400" dirty="0"/>
          </a:p>
          <a:p>
            <a:r>
              <a:rPr lang="en-US" sz="1400" dirty="0">
                <a:hlinkClick r:id="rId5"/>
              </a:rPr>
              <a:t>https://github.com/davidmalcolm/gcc-opt-viewer</a:t>
            </a:r>
            <a:endParaRPr lang="en-US" sz="1400" dirty="0"/>
          </a:p>
          <a:p>
            <a:endParaRPr lang="en-US" sz="3200" dirty="0"/>
          </a:p>
          <a:p>
            <a:endParaRPr lang="LID4096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597763-284B-479C-9C67-9FA887472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8600" y="1494752"/>
            <a:ext cx="4210050" cy="5267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33927-F0AB-4CA9-9A01-55CDCD1D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35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814901-2E9F-4E9C-86A9-37187394C2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1048" y="3556453"/>
            <a:ext cx="6950932" cy="25997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4273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A51CA-706E-4963-BAC8-14C04BD74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GCC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C7E92-E5BC-4F93-808F-171F3EBC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https://dmalcolm.fedorapeople.org/gcc/2018-05-18/pgo-demo-test/pgo-demo-test/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7DFC9-3D6E-40F5-89EC-57D40862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36</a:t>
            </a:fld>
            <a:endParaRPr lang="LID4096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5A2639-1DD7-4B0F-BED0-C0FA051CC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014" y="2338684"/>
            <a:ext cx="8878186" cy="42002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54223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A708-D85D-45BB-A2E1-217FD4940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GCC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C24F9-0924-4FDF-BD73-A12A3B40E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Active only during 2018</a:t>
            </a:r>
            <a:endParaRPr lang="en-US" sz="2800" dirty="0"/>
          </a:p>
          <a:p>
            <a:r>
              <a:rPr lang="en-US" dirty="0"/>
              <a:t>Still at prototype quality</a:t>
            </a:r>
          </a:p>
          <a:p>
            <a:pPr lvl="1"/>
            <a:r>
              <a:rPr lang="en-US" dirty="0"/>
              <a:t>Compilation might consume 10G+ RAM per single file</a:t>
            </a:r>
          </a:p>
          <a:p>
            <a:pPr lvl="1"/>
            <a:r>
              <a:rPr lang="en-US" dirty="0"/>
              <a:t>Python scripts often break </a:t>
            </a:r>
          </a:p>
          <a:p>
            <a:pPr lvl="2"/>
            <a:r>
              <a:rPr lang="en-US" dirty="0"/>
              <a:t>Opened two bugs, one solved in my fork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14C96-1891-4C4B-9054-EAECDAFBC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37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3151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F7BB-44D8-F8BD-18D0-2D224463E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Decorations across compilers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3DA6B-27A9-E860-F88E-32D4F7620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* Pertains also to locals</a:t>
            </a:r>
          </a:p>
          <a:p>
            <a:pPr marL="0" indent="0">
              <a:buNone/>
            </a:pPr>
            <a:r>
              <a:rPr lang="en-US" sz="2000" dirty="0"/>
              <a:t>** Decorates a function return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958A6-2437-8D2A-4D6C-39FAF610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38</a:t>
            </a:fld>
            <a:endParaRPr lang="LID4096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3CFA330A-3B6E-7014-FBFD-3BDFA48BE6A6}"/>
              </a:ext>
            </a:extLst>
          </p:cNvPr>
          <p:cNvGraphicFramePr>
            <a:graphicFrameLocks/>
          </p:cNvGraphicFramePr>
          <p:nvPr/>
        </p:nvGraphicFramePr>
        <p:xfrm>
          <a:off x="1564511" y="1951098"/>
          <a:ext cx="906297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3534">
                  <a:extLst>
                    <a:ext uri="{9D8B030D-6E8A-4147-A177-3AD203B41FA5}">
                      <a16:colId xmlns:a16="http://schemas.microsoft.com/office/drawing/2014/main" val="2052946336"/>
                    </a:ext>
                  </a:extLst>
                </a:gridCol>
                <a:gridCol w="1270156">
                  <a:extLst>
                    <a:ext uri="{9D8B030D-6E8A-4147-A177-3AD203B41FA5}">
                      <a16:colId xmlns:a16="http://schemas.microsoft.com/office/drawing/2014/main" val="852805504"/>
                    </a:ext>
                  </a:extLst>
                </a:gridCol>
                <a:gridCol w="1004675">
                  <a:extLst>
                    <a:ext uri="{9D8B030D-6E8A-4147-A177-3AD203B41FA5}">
                      <a16:colId xmlns:a16="http://schemas.microsoft.com/office/drawing/2014/main" val="3018401522"/>
                    </a:ext>
                  </a:extLst>
                </a:gridCol>
                <a:gridCol w="3194613">
                  <a:extLst>
                    <a:ext uri="{9D8B030D-6E8A-4147-A177-3AD203B41FA5}">
                      <a16:colId xmlns:a16="http://schemas.microsoft.com/office/drawing/2014/main" val="393150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clang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gcc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icc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msvc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502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__restrict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__restrict *</a:t>
                      </a:r>
                    </a:p>
                    <a:p>
                      <a:r>
                        <a:rPr lang="en-US" sz="2400" dirty="0"/>
                        <a:t>__</a:t>
                      </a:r>
                      <a:r>
                        <a:rPr lang="en-US" sz="2400" dirty="0" err="1"/>
                        <a:t>declspec</a:t>
                      </a:r>
                      <a:r>
                        <a:rPr lang="en-US" sz="2400" dirty="0"/>
                        <a:t>(restrict) 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18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__attribute__((pure))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360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__attribute__((const))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cs typeface="Calibri"/>
                        </a:rPr>
                        <a:t>__</a:t>
                      </a:r>
                      <a:r>
                        <a:rPr lang="en-US" sz="2400" dirty="0" err="1">
                          <a:cs typeface="Calibri"/>
                        </a:rPr>
                        <a:t>declspec</a:t>
                      </a:r>
                      <a:r>
                        <a:rPr lang="en-US" sz="2400" dirty="0">
                          <a:cs typeface="Calibri"/>
                        </a:rPr>
                        <a:t>(</a:t>
                      </a:r>
                      <a:r>
                        <a:rPr lang="en-US" sz="2400" dirty="0" err="1">
                          <a:cs typeface="Calibri"/>
                        </a:rPr>
                        <a:t>noalias</a:t>
                      </a:r>
                      <a:r>
                        <a:rPr lang="en-US" sz="2400" dirty="0">
                          <a:cs typeface="Calibri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995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__attribute__((</a:t>
                      </a:r>
                      <a:r>
                        <a:rPr lang="en-US" sz="2400" dirty="0" err="1"/>
                        <a:t>noescape</a:t>
                      </a:r>
                      <a:r>
                        <a:rPr lang="en-US" sz="2400" dirty="0"/>
                        <a:t>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217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597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97F85-A489-B7FB-C397-D0DFC3E6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Impact?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4564F-5241-F8CC-CC90-ADBE507A1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>
                <a:ea typeface="+mn-lt"/>
                <a:cs typeface="+mn-lt"/>
              </a:rPr>
              <a:t>Personal experience:  6 µs -&gt; 4.6 µs</a:t>
            </a:r>
          </a:p>
          <a:p>
            <a:r>
              <a:rPr lang="en-US" dirty="0">
                <a:ea typeface="+mn-lt"/>
                <a:cs typeface="+mn-lt"/>
              </a:rPr>
              <a:t>PETOSPA: …. Optimistic Static Program Annotations   </a:t>
            </a:r>
            <a:r>
              <a:rPr lang="en-US" sz="1700" dirty="0">
                <a:ea typeface="+mn-lt"/>
                <a:cs typeface="+mn-lt"/>
              </a:rPr>
              <a:t>(</a:t>
            </a:r>
            <a:r>
              <a:rPr lang="en-US" sz="1700" dirty="0" err="1">
                <a:ea typeface="+mn-lt"/>
                <a:cs typeface="+mn-lt"/>
              </a:rPr>
              <a:t>Doerfert</a:t>
            </a:r>
            <a:r>
              <a:rPr lang="en-US" sz="1700" dirty="0">
                <a:ea typeface="+mn-lt"/>
                <a:cs typeface="+mn-lt"/>
              </a:rPr>
              <a:t>, </a:t>
            </a:r>
            <a:r>
              <a:rPr lang="en-US" sz="1700" dirty="0" err="1">
                <a:ea typeface="+mn-lt"/>
                <a:cs typeface="+mn-lt"/>
              </a:rPr>
              <a:t>Homerding</a:t>
            </a:r>
            <a:r>
              <a:rPr lang="en-US" sz="1700" dirty="0">
                <a:ea typeface="+mn-lt"/>
                <a:cs typeface="+mn-lt"/>
              </a:rPr>
              <a:t>, Finkel 2019)</a:t>
            </a:r>
            <a:br>
              <a:rPr lang="en-US" sz="2200" dirty="0">
                <a:ea typeface="+mn-lt"/>
                <a:cs typeface="+mn-lt"/>
              </a:rPr>
            </a:br>
            <a:r>
              <a:rPr lang="en-US" sz="2200" dirty="0">
                <a:ea typeface="+mn-lt"/>
                <a:cs typeface="+mn-lt"/>
              </a:rPr>
              <a:t>   </a:t>
            </a:r>
            <a:r>
              <a:rPr lang="en-US" sz="1900" dirty="0">
                <a:ea typeface="+mn-lt"/>
                <a:cs typeface="+mn-lt"/>
              </a:rPr>
              <a:t>                      </a:t>
            </a:r>
            <a:r>
              <a:rPr lang="en-US" sz="1900" dirty="0">
                <a:ea typeface="+mn-lt"/>
                <a:cs typeface="+mn-lt"/>
                <a:hlinkClick r:id="rId2"/>
              </a:rPr>
              <a:t>https://github.com/jdoerfert/PETOSPA/blob/master/ISC19.pdf</a:t>
            </a:r>
            <a:endParaRPr lang="en-US" sz="1900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~15%-20%  speedup</a:t>
            </a:r>
          </a:p>
          <a:p>
            <a:r>
              <a:rPr lang="en-US" dirty="0">
                <a:ea typeface="+mn-lt"/>
                <a:cs typeface="+mn-lt"/>
              </a:rPr>
              <a:t>ORAQL: Optimistic Responses to Alias Queries in LLVM</a:t>
            </a:r>
            <a:r>
              <a:rPr lang="en-US" sz="2600" dirty="0">
                <a:cs typeface="Calibri"/>
              </a:rPr>
              <a:t>  </a:t>
            </a:r>
            <a:r>
              <a:rPr lang="en-US" sz="1900" dirty="0">
                <a:cs typeface="Calibri"/>
              </a:rPr>
              <a:t>(</a:t>
            </a:r>
            <a:r>
              <a:rPr lang="en-US" sz="1900" dirty="0" err="1">
                <a:cs typeface="Calibri"/>
              </a:rPr>
              <a:t>Hückelheim</a:t>
            </a:r>
            <a:r>
              <a:rPr lang="en-US" sz="1900" dirty="0">
                <a:cs typeface="Calibri"/>
              </a:rPr>
              <a:t>, </a:t>
            </a:r>
            <a:r>
              <a:rPr lang="en-US" sz="1900" dirty="0" err="1">
                <a:cs typeface="Calibri"/>
              </a:rPr>
              <a:t>Doerfert</a:t>
            </a:r>
            <a:r>
              <a:rPr lang="en-US" sz="1900" dirty="0">
                <a:cs typeface="Calibri"/>
              </a:rPr>
              <a:t> 2021)</a:t>
            </a:r>
            <a:br>
              <a:rPr lang="en-US" sz="2200" dirty="0">
                <a:ea typeface="+mn-lt"/>
                <a:cs typeface="+mn-lt"/>
              </a:rPr>
            </a:br>
            <a:r>
              <a:rPr lang="en-US" sz="2200" dirty="0">
                <a:ea typeface="+mn-lt"/>
                <a:cs typeface="+mn-lt"/>
              </a:rPr>
              <a:t>       </a:t>
            </a:r>
            <a:r>
              <a:rPr lang="en-US" sz="1700" dirty="0">
                <a:ea typeface="+mn-lt"/>
                <a:cs typeface="+mn-lt"/>
              </a:rPr>
              <a:t>                </a:t>
            </a:r>
            <a:r>
              <a:rPr lang="en-US" sz="1700" dirty="0">
                <a:ea typeface="+mn-lt"/>
                <a:cs typeface="+mn-lt"/>
                <a:hlinkClick r:id="rId3"/>
              </a:rPr>
              <a:t>https://www.youtube.com/watch?v=7UVB5AFJM1w</a:t>
            </a:r>
            <a:endParaRPr lang="en-US" sz="1700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No impact</a:t>
            </a:r>
          </a:p>
          <a:p>
            <a:r>
              <a:rPr lang="en-US" dirty="0">
                <a:ea typeface="+mn-lt"/>
                <a:cs typeface="+mn-lt"/>
              </a:rPr>
              <a:t>Recommendations:</a:t>
            </a:r>
          </a:p>
          <a:p>
            <a:pPr lvl="1"/>
            <a:r>
              <a:rPr lang="en-US" dirty="0">
                <a:ea typeface="+mn-lt"/>
                <a:cs typeface="+mn-lt"/>
              </a:rPr>
              <a:t>Concentrate on known bottlenecks,</a:t>
            </a:r>
          </a:p>
          <a:p>
            <a:pPr lvl="1"/>
            <a:r>
              <a:rPr lang="en-US" dirty="0">
                <a:ea typeface="+mn-lt"/>
                <a:cs typeface="+mn-lt"/>
              </a:rPr>
              <a:t>Invest </a:t>
            </a:r>
            <a:r>
              <a:rPr lang="en-US" b="1" dirty="0">
                <a:ea typeface="+mn-lt"/>
                <a:cs typeface="+mn-lt"/>
              </a:rPr>
              <a:t>when you work at sub-millisecond scale, </a:t>
            </a:r>
            <a:br>
              <a:rPr lang="en-US" b="1" dirty="0">
                <a:ea typeface="+mn-lt"/>
                <a:cs typeface="+mn-lt"/>
              </a:rPr>
            </a:br>
            <a:r>
              <a:rPr lang="en-US" b="1" dirty="0">
                <a:ea typeface="+mn-lt"/>
                <a:cs typeface="+mn-lt"/>
              </a:rPr>
              <a:t>             or in </a:t>
            </a:r>
            <a:r>
              <a:rPr lang="en-US" b="1" i="1" dirty="0">
                <a:ea typeface="+mn-lt"/>
                <a:cs typeface="+mn-lt"/>
              </a:rPr>
              <a:t>very </a:t>
            </a:r>
            <a:r>
              <a:rPr lang="en-US" b="1" dirty="0">
                <a:ea typeface="+mn-lt"/>
                <a:cs typeface="+mn-lt"/>
              </a:rPr>
              <a:t>tight loops.</a:t>
            </a:r>
          </a:p>
          <a:p>
            <a:pPr lvl="1"/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48150-B3D2-07A4-3679-2E9075AB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4320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57C8B-93BE-4EEE-AE22-18ED2BEB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Rpass</a:t>
            </a:r>
            <a:r>
              <a:rPr lang="en-US" dirty="0"/>
              <a:t> sample output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80023-D38E-4EE1-A2E8-45626D07A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/>
          </a:p>
          <a:p>
            <a:endParaRPr lang="en-US" sz="3200"/>
          </a:p>
          <a:p>
            <a:endParaRPr lang="en-US" sz="3200"/>
          </a:p>
          <a:p>
            <a:endParaRPr lang="en-US" sz="3200"/>
          </a:p>
          <a:p>
            <a:endParaRPr lang="en-US" sz="3200"/>
          </a:p>
          <a:p>
            <a:endParaRPr lang="en-US" sz="3200"/>
          </a:p>
          <a:p>
            <a:endParaRPr lang="en-US" sz="3200"/>
          </a:p>
          <a:p>
            <a:endParaRPr lang="en-US" sz="3200"/>
          </a:p>
          <a:p>
            <a:endParaRPr lang="en-US" sz="2400">
              <a:latin typeface="Consolas" panose="020B0609020204030204" pitchFamily="49" charset="0"/>
            </a:endParaRPr>
          </a:p>
          <a:p>
            <a:endParaRPr lang="en-US" sz="2400"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033968-47A7-4554-914F-C468739E6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4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A4C1C4-3884-4C6F-BAC1-BA5D515D0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964" y="1386012"/>
            <a:ext cx="9157943" cy="51068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58266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CDF93-B4EE-42E0-84AA-F312FD8D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Bottom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059C2-2AC5-4563-A3EA-4CD83007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The compiler </a:t>
            </a:r>
            <a:r>
              <a:rPr lang="en-US" i="1" dirty="0">
                <a:ea typeface="+mn-lt"/>
                <a:cs typeface="+mn-lt"/>
              </a:rPr>
              <a:t>can</a:t>
            </a:r>
            <a:r>
              <a:rPr lang="en-US" dirty="0">
                <a:ea typeface="+mn-lt"/>
                <a:cs typeface="+mn-lt"/>
              </a:rPr>
              <a:t> talk to you.</a:t>
            </a:r>
          </a:p>
          <a:p>
            <a:r>
              <a:rPr lang="en-US" dirty="0"/>
              <a:t>You can learn to listen.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And even answer.</a:t>
            </a:r>
            <a:endParaRPr lang="en-US" dirty="0"/>
          </a:p>
          <a:p>
            <a:endParaRPr lang="en-US" dirty="0"/>
          </a:p>
          <a:p>
            <a:r>
              <a:rPr lang="en-US" dirty="0"/>
              <a:t>Sometimes.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0A744-A446-49AB-97A3-9325E0E4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9021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DFB6C-B82B-4D21-825B-24723F27D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Come join the party! </a:t>
            </a:r>
            <a:endParaRPr lang="en-US" dirty="0">
              <a:ea typeface="Calibri Light"/>
              <a:cs typeface="Calibri Light"/>
              <a:sym typeface="Wingdings" panose="05000000000000000000" pitchFamily="2" charset="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3D349-7D1B-49B5-ACD8-E0FE66474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91335"/>
            <a:ext cx="90773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hlinkClick r:id="rId2"/>
              </a:rPr>
              <a:t>https://github.com/OfekShilon/optview2</a:t>
            </a: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ofekshilon@gmail.com</a:t>
            </a:r>
            <a:endParaRPr lang="en-US" dirty="0"/>
          </a:p>
          <a:p>
            <a:endParaRPr lang="en-US" dirty="0"/>
          </a:p>
          <a:p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A8BF03-557B-4731-AF61-EE90EE4239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362"/>
          <a:stretch/>
        </p:blipFill>
        <p:spPr>
          <a:xfrm>
            <a:off x="5796864" y="2540229"/>
            <a:ext cx="5627471" cy="39986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66F9E-1071-4671-9D0E-6C5505645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41</a:t>
            </a:fld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63ECB9-8343-0DF8-9F0F-6C8753715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058" y="4954097"/>
            <a:ext cx="853514" cy="6248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5E90F6-E6B4-4911-1BD9-19265AAFB03E}"/>
              </a:ext>
            </a:extLst>
          </p:cNvPr>
          <p:cNvSpPr txBox="1"/>
          <p:nvPr/>
        </p:nvSpPr>
        <p:spPr>
          <a:xfrm>
            <a:off x="1853004" y="4995071"/>
            <a:ext cx="2166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@OfekShilon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2972652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2E87-6A63-05AC-4E8F-C3587655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C4B78-D879-1A81-4261-3E2F78F58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251EB-9C71-D316-91E0-76D37739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42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75832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2E87-6A63-05AC-4E8F-C3587655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`const` methods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C4B78-D879-1A81-4261-3E2F78F58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Does </a:t>
            </a:r>
            <a:r>
              <a:rPr lang="en-US" b="1" dirty="0"/>
              <a:t>not </a:t>
            </a:r>
            <a:r>
              <a:rPr lang="en-US" dirty="0"/>
              <a:t>guarantee that members don’t change!</a:t>
            </a:r>
          </a:p>
          <a:p>
            <a:r>
              <a:rPr lang="en-US" dirty="0"/>
              <a:t>A convenience service for the developer, not for the compiler.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251EB-9C71-D316-91E0-76D37739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43</a:t>
            </a:fld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5421F-2B08-1FCF-A964-28E5330CD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750" y="1690688"/>
            <a:ext cx="5734850" cy="22672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8879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047A-3E57-4924-8C4E-9DF953500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Weaponizing Strict Aliasing: </a:t>
            </a:r>
            <a:br>
              <a:rPr lang="en-US" dirty="0"/>
            </a:br>
            <a:r>
              <a:rPr lang="en-US" dirty="0"/>
              <a:t>Forcing type difference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084A7-DEE6-4A75-81E9-38F32A160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/>
              <a:t>Strong-Typedefs</a:t>
            </a:r>
          </a:p>
          <a:p>
            <a:r>
              <a:rPr lang="en-US" dirty="0"/>
              <a:t>Typical motivation: enhancing overload resolution and type safety</a:t>
            </a:r>
          </a:p>
          <a:p>
            <a:r>
              <a:rPr lang="en-US" dirty="0"/>
              <a:t>Despite some attempts (</a:t>
            </a:r>
            <a:r>
              <a:rPr lang="en-US" dirty="0" err="1"/>
              <a:t>eg</a:t>
            </a:r>
            <a:r>
              <a:rPr lang="en-US" dirty="0"/>
              <a:t> ‘</a:t>
            </a:r>
            <a:r>
              <a:rPr lang="en-US" dirty="0">
                <a:hlinkClick r:id="rId2"/>
              </a:rPr>
              <a:t>opaque typedefs</a:t>
            </a:r>
            <a:r>
              <a:rPr lang="en-US" dirty="0"/>
              <a:t>’), no standard solution</a:t>
            </a:r>
          </a:p>
          <a:p>
            <a:r>
              <a:rPr lang="en-US" dirty="0"/>
              <a:t>A handful of </a:t>
            </a:r>
            <a:br>
              <a:rPr lang="en-US" dirty="0"/>
            </a:br>
            <a:r>
              <a:rPr lang="en-US" dirty="0"/>
              <a:t>libraries exist, </a:t>
            </a:r>
            <a:br>
              <a:rPr lang="en-US" dirty="0"/>
            </a:br>
            <a:r>
              <a:rPr lang="en-US" dirty="0"/>
              <a:t>all using </a:t>
            </a:r>
            <a:br>
              <a:rPr lang="en-US" dirty="0"/>
            </a:br>
            <a:r>
              <a:rPr lang="en-US" dirty="0"/>
              <a:t>wrappers:</a:t>
            </a:r>
          </a:p>
          <a:p>
            <a:endParaRPr lang="en-US" dirty="0"/>
          </a:p>
          <a:p>
            <a:pPr lvl="1">
              <a:spcBef>
                <a:spcPts val="1000"/>
              </a:spcBef>
            </a:pPr>
            <a:endParaRPr lang="en-US" dirty="0">
              <a:ea typeface="+mn-lt"/>
              <a:cs typeface="+mn-lt"/>
            </a:endParaRPr>
          </a:p>
          <a:p>
            <a:pPr lvl="1">
              <a:spcBef>
                <a:spcPts val="1000"/>
              </a:spcBef>
            </a:pPr>
            <a:endParaRPr lang="en-US" dirty="0">
              <a:ea typeface="+mn-lt"/>
              <a:cs typeface="+mn-lt"/>
            </a:endParaRPr>
          </a:p>
          <a:p>
            <a:pPr lvl="1">
              <a:spcBef>
                <a:spcPts val="1000"/>
              </a:spcBef>
            </a:pPr>
            <a:endParaRPr lang="en-US" dirty="0">
              <a:ea typeface="Calibri"/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ea typeface="Calibri"/>
              <a:cs typeface="Calibri" panose="020F050202020403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1D8CB-8722-472D-AC67-530665A1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44</a:t>
            </a:fld>
            <a:endParaRPr lang="LID4096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497350-0F3D-564A-A965-3BB2E1DC8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391" y="3743136"/>
            <a:ext cx="8417709" cy="23403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9887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0734-7CE9-40F7-B3D8-F94BCE891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Strong-typedefs impact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16F97-7F0D-4D02-AC91-4866752D2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Improves optimization: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sz="2800" dirty="0">
                <a:ea typeface="+mn-lt"/>
                <a:cs typeface="+mn-lt"/>
                <a:hlinkClick r:id="rId3"/>
              </a:rPr>
              <a:t>https://godbolt.org/z/r8aWfMGfx</a:t>
            </a:r>
            <a:endParaRPr lang="en-US" sz="2800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Degrades optimization:</a:t>
            </a:r>
          </a:p>
          <a:p>
            <a:pPr lvl="1"/>
            <a:r>
              <a:rPr lang="en-US" sz="2800" dirty="0">
                <a:ea typeface="+mn-lt"/>
                <a:cs typeface="+mn-lt"/>
                <a:hlinkClick r:id="rId4"/>
              </a:rPr>
              <a:t>https://godbolt.org/z/fe95sdrnx</a:t>
            </a:r>
            <a:endParaRPr lang="en-US" sz="2800" dirty="0">
              <a:ea typeface="+mn-lt"/>
              <a:cs typeface="+mn-lt"/>
            </a:endParaRPr>
          </a:p>
          <a:p>
            <a:pPr lvl="1"/>
            <a:r>
              <a:rPr lang="en-US" sz="2800" dirty="0">
                <a:ea typeface="+mn-lt"/>
                <a:cs typeface="+mn-lt"/>
              </a:rPr>
              <a:t>Clang issue: </a:t>
            </a:r>
            <a:r>
              <a:rPr lang="en-US" sz="2000" dirty="0">
                <a:ea typeface="+mn-lt"/>
                <a:cs typeface="+mn-lt"/>
                <a:hlinkClick r:id="rId5"/>
              </a:rPr>
              <a:t>https://github.com/llvm/llvm-project/issues/54646</a:t>
            </a:r>
            <a:endParaRPr lang="en-US" sz="2800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Improves again:   (</a:t>
            </a:r>
            <a:r>
              <a:rPr lang="en-US" dirty="0" err="1">
                <a:ea typeface="+mn-lt"/>
                <a:cs typeface="+mn-lt"/>
              </a:rPr>
              <a:t>enum</a:t>
            </a:r>
            <a:r>
              <a:rPr lang="en-US" dirty="0">
                <a:ea typeface="+mn-lt"/>
                <a:cs typeface="+mn-lt"/>
              </a:rPr>
              <a:t> classes hack, for integer-likes only)</a:t>
            </a:r>
          </a:p>
          <a:p>
            <a:pPr lvl="1"/>
            <a:r>
              <a:rPr lang="en-US" sz="2800" dirty="0">
                <a:ea typeface="+mn-lt"/>
                <a:cs typeface="+mn-lt"/>
                <a:hlinkClick r:id="rId6"/>
              </a:rPr>
              <a:t>https://godbolt.org/z/4nejY3dKs</a:t>
            </a:r>
            <a:endParaRPr lang="en-US" sz="2800" dirty="0">
              <a:ea typeface="+mn-lt"/>
              <a:cs typeface="+mn-lt"/>
            </a:endParaRPr>
          </a:p>
          <a:p>
            <a:pPr lvl="1"/>
            <a:endParaRPr lang="en-US" sz="2800" dirty="0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LID4096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117B9-9F56-4D09-9E30-67828B2EE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45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9000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EC05E-C5B5-4E48-AEC2-FDAF1E3F7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“Failed to move load with loop invariant address”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76B14-8616-44A7-9171-768354C78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Foreach or other &lt;algorithm&gt;s?</a:t>
            </a:r>
          </a:p>
          <a:p>
            <a:r>
              <a:rPr lang="en-US" dirty="0"/>
              <a:t>In this toy example – identical code.</a:t>
            </a:r>
          </a:p>
          <a:p>
            <a:pPr lvl="1"/>
            <a:r>
              <a:rPr lang="en-US" dirty="0">
                <a:hlinkClick r:id="rId3"/>
              </a:rPr>
              <a:t>https://godbolt.org/z/jYWhG6zWc</a:t>
            </a:r>
            <a:endParaRPr lang="en-US" dirty="0"/>
          </a:p>
          <a:p>
            <a:r>
              <a:rPr lang="en-US" dirty="0"/>
              <a:t>Occasionally different, not always better.</a:t>
            </a:r>
          </a:p>
          <a:p>
            <a:pPr lvl="1"/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LID4096" dirty="0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F64AB-D08F-48A1-B87A-D492F7798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46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64630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1642-BED3-4275-8634-9EA77D09C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C24FC-0570-4E12-AE03-CBE928872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Distribution in a real C++ project:</a:t>
            </a:r>
            <a:endParaRPr lang="LID4096"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15DB1CBF-8438-442C-83C0-C468A08E2C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E0974B-1B86-491A-A756-5C7396AAC0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67" r="4469" b="11297"/>
          <a:stretch/>
        </p:blipFill>
        <p:spPr>
          <a:xfrm>
            <a:off x="1962327" y="2489201"/>
            <a:ext cx="8172274" cy="37708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43C20C-3762-4B1E-A83C-DD66B446F272}"/>
              </a:ext>
            </a:extLst>
          </p:cNvPr>
          <p:cNvSpPr/>
          <p:nvPr/>
        </p:nvSpPr>
        <p:spPr>
          <a:xfrm flipV="1">
            <a:off x="7886700" y="3428999"/>
            <a:ext cx="1765300" cy="35559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58702-F824-4F7A-AB67-6D1E3A2F4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47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8858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AD3F3-2833-4BB9-ACC3-53886FD1A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OptView2 wish list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74CEB-E566-43AA-B53F-37CC6B925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Reduce run time &amp; memory</a:t>
            </a:r>
          </a:p>
          <a:p>
            <a:r>
              <a:rPr lang="en-US" dirty="0"/>
              <a:t>Run on windows</a:t>
            </a:r>
          </a:p>
          <a:p>
            <a:r>
              <a:rPr lang="en-US" dirty="0"/>
              <a:t>Consume binary optimization remarks</a:t>
            </a:r>
          </a:p>
          <a:p>
            <a:r>
              <a:rPr lang="en-US" dirty="0"/>
              <a:t>Revive (possibly integrate) </a:t>
            </a:r>
            <a:r>
              <a:rPr lang="en-US" dirty="0" err="1"/>
              <a:t>gcc</a:t>
            </a:r>
            <a:r>
              <a:rPr lang="en-US" dirty="0"/>
              <a:t>-opt-viewer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834FF-153F-4325-BFC9-2EE931E9E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48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477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75926-49D6-4715-B4D2-6D03E96E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wish list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8AEC2-BBEF-4CFF-9030-E5D8E707B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-opt-remarks filtering, as in –</a:t>
            </a:r>
            <a:r>
              <a:rPr lang="en-US" dirty="0" err="1"/>
              <a:t>Rpass</a:t>
            </a:r>
            <a:r>
              <a:rPr lang="en-US" dirty="0"/>
              <a:t> (just failures, pass filter)</a:t>
            </a:r>
          </a:p>
          <a:p>
            <a:r>
              <a:rPr lang="en-US" dirty="0"/>
              <a:t>Pass to LTO linking phase</a:t>
            </a:r>
          </a:p>
          <a:p>
            <a:r>
              <a:rPr lang="en-US" dirty="0"/>
              <a:t>Enable opt-remarks for other languages?  </a:t>
            </a:r>
          </a:p>
          <a:p>
            <a:pPr lvl="1"/>
            <a:r>
              <a:rPr lang="en-US" dirty="0"/>
              <a:t>Curious about rust aliasing behavior</a:t>
            </a:r>
          </a:p>
          <a:p>
            <a:r>
              <a:rPr lang="en-US" dirty="0"/>
              <a:t>Enhance ways to communicate non-aliasing</a:t>
            </a:r>
          </a:p>
          <a:p>
            <a:pPr lvl="1"/>
            <a:r>
              <a:rPr lang="en-US" dirty="0"/>
              <a:t>Accept ‘</a:t>
            </a:r>
            <a:r>
              <a:rPr lang="en-US" dirty="0" err="1"/>
              <a:t>rectrict</a:t>
            </a:r>
            <a:r>
              <a:rPr lang="en-US" dirty="0"/>
              <a:t>’ on local </a:t>
            </a:r>
            <a:r>
              <a:rPr lang="en-US" dirty="0" err="1"/>
              <a:t>varibales</a:t>
            </a:r>
            <a:r>
              <a:rPr lang="en-US" dirty="0"/>
              <a:t>, as in </a:t>
            </a:r>
            <a:r>
              <a:rPr lang="en-US" dirty="0" err="1"/>
              <a:t>msvc</a:t>
            </a:r>
            <a:r>
              <a:rPr lang="en-US" dirty="0"/>
              <a:t>?</a:t>
            </a:r>
          </a:p>
          <a:p>
            <a:r>
              <a:rPr lang="en-US" dirty="0"/>
              <a:t>Report names where available, not just types (“i32”)</a:t>
            </a:r>
          </a:p>
          <a:p>
            <a:r>
              <a:rPr lang="en-US" dirty="0"/>
              <a:t>Generate remarks during escape analysis passes</a:t>
            </a:r>
            <a:endParaRPr lang="en-US" dirty="0">
              <a:cs typeface="Calibri"/>
            </a:endParaRPr>
          </a:p>
          <a:p>
            <a:r>
              <a:rPr lang="en-US" dirty="0"/>
              <a:t>When reporting clobbering (==aliasing), differentiate  “concrete potential flow with aliasing found” and “couldn’t prove anything”.</a:t>
            </a:r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32BB1-CDE4-4134-A6F8-D7AF2194A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49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030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A9572-F46E-4806-9DBA-F6B1481F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5</a:t>
            </a:fld>
            <a:endParaRPr lang="LID4096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03BEF56-9574-44C6-9D1D-8421CB060894}"/>
              </a:ext>
            </a:extLst>
          </p:cNvPr>
          <p:cNvSpPr/>
          <p:nvPr/>
        </p:nvSpPr>
        <p:spPr>
          <a:xfrm>
            <a:off x="497891" y="727477"/>
            <a:ext cx="3879997" cy="157361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-</a:t>
            </a:r>
            <a:r>
              <a:rPr lang="en-US" sz="5400" dirty="0" err="1"/>
              <a:t>Rpass</a:t>
            </a:r>
            <a:endParaRPr lang="en-US" sz="5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6CAAE9-687B-8CAD-C2DC-EDC02779E500}"/>
              </a:ext>
            </a:extLst>
          </p:cNvPr>
          <p:cNvSpPr/>
          <p:nvPr/>
        </p:nvSpPr>
        <p:spPr>
          <a:xfrm>
            <a:off x="2090562" y="1662486"/>
            <a:ext cx="4304856" cy="157361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/>
              <a:t>llvm</a:t>
            </a:r>
            <a:r>
              <a:rPr lang="en-US" sz="4800" dirty="0"/>
              <a:t>-opt-report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221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D389E-828B-DD38-425A-7A1368B7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OptView2 with LTO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3CB12-1CE5-8EBB-EE37-ACDDF3BC7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072"/>
            <a:ext cx="10515600" cy="4351338"/>
          </a:xfrm>
        </p:spPr>
        <p:txBody>
          <a:bodyPr/>
          <a:lstStyle/>
          <a:p>
            <a:r>
              <a:rPr lang="en-US" dirty="0"/>
              <a:t>Different Usage:</a:t>
            </a:r>
          </a:p>
          <a:p>
            <a:pPr lvl="1"/>
            <a:r>
              <a:rPr lang="en-US" dirty="0"/>
              <a:t>Build with LTO,  use –v to dump the list of obj files used (containing only IR)</a:t>
            </a:r>
          </a:p>
          <a:p>
            <a:pPr lvl="1"/>
            <a:r>
              <a:rPr lang="en-US" dirty="0"/>
              <a:t>LLVM includes the tool </a:t>
            </a:r>
            <a:r>
              <a:rPr lang="en-US" dirty="0" err="1">
                <a:latin typeface="Consolas" panose="020B0609020204030204" pitchFamily="49" charset="0"/>
              </a:rPr>
              <a:t>llvm-lto</a:t>
            </a:r>
            <a:r>
              <a:rPr lang="en-US" dirty="0"/>
              <a:t>. Use like this: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$ </a:t>
            </a:r>
            <a:r>
              <a:rPr lang="en-US" dirty="0" err="1">
                <a:latin typeface="Consolas" panose="020B0609020204030204" pitchFamily="49" charset="0"/>
              </a:rPr>
              <a:t>llvm-lto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-</a:t>
            </a:r>
            <a:r>
              <a:rPr lang="en-US" b="1" dirty="0" err="1">
                <a:latin typeface="Consolas" panose="020B0609020204030204" pitchFamily="49" charset="0"/>
              </a:rPr>
              <a:t>lto</a:t>
            </a:r>
            <a:r>
              <a:rPr lang="en-US" b="1" dirty="0">
                <a:latin typeface="Consolas" panose="020B0609020204030204" pitchFamily="49" charset="0"/>
              </a:rPr>
              <a:t>-pass-remarks-output=&lt;</a:t>
            </a:r>
            <a:r>
              <a:rPr lang="en-US" b="1" dirty="0" err="1">
                <a:latin typeface="Consolas" panose="020B0609020204030204" pitchFamily="49" charset="0"/>
              </a:rPr>
              <a:t>yaml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outputpath</a:t>
            </a:r>
            <a:r>
              <a:rPr lang="en-US" b="1" dirty="0"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-j=10 -O=3 &lt;obj files list&gt;</a:t>
            </a:r>
          </a:p>
          <a:p>
            <a:r>
              <a:rPr lang="en-US" dirty="0"/>
              <a:t>Creates a </a:t>
            </a:r>
            <a:r>
              <a:rPr lang="en-US" i="1" dirty="0"/>
              <a:t>single </a:t>
            </a:r>
            <a:r>
              <a:rPr lang="en-US" dirty="0"/>
              <a:t>huge </a:t>
            </a:r>
            <a:r>
              <a:rPr lang="en-US" dirty="0" err="1"/>
              <a:t>yaml</a:t>
            </a:r>
            <a:r>
              <a:rPr lang="en-US" dirty="0"/>
              <a:t>. No parallelism in creation or consumption by optview2.</a:t>
            </a:r>
          </a:p>
          <a:p>
            <a:r>
              <a:rPr lang="en-US" dirty="0"/>
              <a:t>Can somewhat reduce remarks volume with </a:t>
            </a:r>
            <a:r>
              <a:rPr lang="en-US" b="1" dirty="0"/>
              <a:t>-</a:t>
            </a:r>
            <a:r>
              <a:rPr lang="en-US" b="1" dirty="0" err="1"/>
              <a:t>lto</a:t>
            </a:r>
            <a:r>
              <a:rPr lang="en-US" b="1" dirty="0"/>
              <a:t>-pass-remarks-filter=&lt;regex&gt;</a:t>
            </a:r>
          </a:p>
          <a:p>
            <a:r>
              <a:rPr lang="en-US" b="1" dirty="0"/>
              <a:t>Couldn’t get meaningful results for a large project.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45CAE-2F9D-535A-B667-7D631B60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50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3320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D389E-828B-DD38-425A-7A1368B7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OptView2 with LTO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3CB12-1CE5-8EBB-EE37-ACDDF3BC7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Inlining</a:t>
            </a:r>
            <a:r>
              <a:rPr lang="en-US" dirty="0"/>
              <a:t> -&gt; non-issue.</a:t>
            </a:r>
          </a:p>
          <a:p>
            <a:r>
              <a:rPr lang="en-US" dirty="0"/>
              <a:t>Escape &amp; Aliasing – still very much an issue.</a:t>
            </a:r>
          </a:p>
          <a:p>
            <a:endParaRPr lang="en-US" dirty="0"/>
          </a:p>
          <a:p>
            <a:r>
              <a:rPr lang="en-US" dirty="0"/>
              <a:t>“inter-procedural analyses are often less precise, due to uncertainty stemming from unknown outside callers… In LLVM, intra-procedural analyses are dominating in numbers and potential. The existing inter-procedural analyses mostly try to limit the possible effects of function calls and simplify the caller-callee interface through propagation of constants.. “</a:t>
            </a:r>
            <a:br>
              <a:rPr lang="en-US" dirty="0"/>
            </a:br>
            <a:r>
              <a:rPr lang="en-US" dirty="0"/>
              <a:t>      (</a:t>
            </a:r>
            <a:r>
              <a:rPr lang="en-US" dirty="0" err="1"/>
              <a:t>Doerfert</a:t>
            </a:r>
            <a:r>
              <a:rPr lang="en-US" dirty="0"/>
              <a:t>, </a:t>
            </a:r>
            <a:r>
              <a:rPr lang="en-US" dirty="0" err="1"/>
              <a:t>Homerding</a:t>
            </a:r>
            <a:r>
              <a:rPr lang="en-US" dirty="0"/>
              <a:t>, Finkel 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45CAE-2F9D-535A-B667-7D631B60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51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44981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B3FFF-1C3C-4007-9460-FBF767D2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llvm</a:t>
            </a:r>
            <a:r>
              <a:rPr lang="en-US" dirty="0"/>
              <a:t>-opt-report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92FC8-CAF0-4019-AC5F-F4646A2E2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7390"/>
            <a:ext cx="4446181" cy="178715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  <a:hlinkClick r:id="rId3"/>
              </a:rPr>
              <a:t>https://reviews.llvm.org/D25262</a:t>
            </a:r>
            <a:endParaRPr lang="en-US" sz="20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https://github.com/llvm/llvm-project/tree/main/llvm/tools/llvm-opt-report</a:t>
            </a:r>
            <a:endParaRPr lang="en-US" sz="20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en-US" sz="20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LID4096" sz="2000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A1A791E1-7A41-44B7-9D6D-2E2191DD44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354"/>
          <a:stretch/>
        </p:blipFill>
        <p:spPr>
          <a:xfrm>
            <a:off x="5433436" y="1377390"/>
            <a:ext cx="6002536" cy="46230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76DF36-3CB8-48C1-BDED-10E6339342ED}"/>
              </a:ext>
            </a:extLst>
          </p:cNvPr>
          <p:cNvSpPr txBox="1">
            <a:spLocks/>
          </p:cNvSpPr>
          <p:nvPr/>
        </p:nvSpPr>
        <p:spPr>
          <a:xfrm>
            <a:off x="838200" y="2535424"/>
            <a:ext cx="3411070" cy="1787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55D93-D0CA-472D-9E87-8FCF0D17F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43166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A9572-F46E-4806-9DBA-F6B1481F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7</a:t>
            </a:fld>
            <a:endParaRPr lang="LID4096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03BEF56-9574-44C6-9D1D-8421CB060894}"/>
              </a:ext>
            </a:extLst>
          </p:cNvPr>
          <p:cNvSpPr/>
          <p:nvPr/>
        </p:nvSpPr>
        <p:spPr>
          <a:xfrm>
            <a:off x="497891" y="727477"/>
            <a:ext cx="3879997" cy="157361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-</a:t>
            </a:r>
            <a:r>
              <a:rPr lang="en-US" sz="5400" dirty="0" err="1"/>
              <a:t>Rpass</a:t>
            </a:r>
            <a:endParaRPr lang="en-US" sz="5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6CAAE9-687B-8CAD-C2DC-EDC02779E500}"/>
              </a:ext>
            </a:extLst>
          </p:cNvPr>
          <p:cNvSpPr/>
          <p:nvPr/>
        </p:nvSpPr>
        <p:spPr>
          <a:xfrm>
            <a:off x="2090562" y="1662486"/>
            <a:ext cx="4304856" cy="157361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/>
              <a:t>llvm</a:t>
            </a:r>
            <a:r>
              <a:rPr lang="en-US" sz="4800" dirty="0"/>
              <a:t>-opt-report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7BAB6C2-CA2F-404A-BF13-6B55F61F74DF}"/>
              </a:ext>
            </a:extLst>
          </p:cNvPr>
          <p:cNvSpPr/>
          <p:nvPr/>
        </p:nvSpPr>
        <p:spPr>
          <a:xfrm>
            <a:off x="4121758" y="2679405"/>
            <a:ext cx="4304856" cy="157361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/>
              <a:t>opt-viewer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446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658B0-0225-465B-9A70-F144F289F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opt-viewer sample output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162BF-0223-4ADF-A894-0DF66CE82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6F6E4-2D21-4195-9FF6-35662F011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8</a:t>
            </a:fld>
            <a:endParaRPr lang="LID4096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B3785E-F0A4-4386-AEAB-8D77D8DD6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5049"/>
            <a:ext cx="10224977" cy="511248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88464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97C9D-A848-4D5C-89A1-43B6635A8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opt-viewer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9B08C-10EB-4438-A0CC-E414EBD80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1330"/>
            <a:ext cx="4570053" cy="43380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2016 work led by Adam Nemet (Apple) </a:t>
            </a:r>
            <a:r>
              <a:rPr lang="en-US" sz="1600" dirty="0">
                <a:hlinkClick r:id="rId3"/>
              </a:rPr>
              <a:t>https://www.youtube.com/watch?v=qq0q1hfzidg</a:t>
            </a:r>
            <a:endParaRPr lang="en-US" sz="1600" dirty="0"/>
          </a:p>
          <a:p>
            <a:r>
              <a:rPr lang="en-US" dirty="0">
                <a:ea typeface="+mn-lt"/>
                <a:cs typeface="+mn-lt"/>
              </a:rPr>
              <a:t>P</a:t>
            </a:r>
            <a:r>
              <a:rPr lang="en-US" dirty="0"/>
              <a:t>art of LLVM master:</a:t>
            </a:r>
            <a:br>
              <a:rPr lang="en-US" dirty="0"/>
            </a:br>
            <a:r>
              <a:rPr lang="en-US" sz="1400" dirty="0">
                <a:hlinkClick r:id="rId4"/>
              </a:rPr>
              <a:t>https://github.com/llvm/llvm-project/tree/main/llvm/tools/opt-viewer</a:t>
            </a:r>
            <a:endParaRPr lang="en-US" sz="1400" dirty="0"/>
          </a:p>
          <a:p>
            <a:r>
              <a:rPr lang="en-US" dirty="0"/>
              <a:t>Downloadable via deb pkg: </a:t>
            </a:r>
            <a:br>
              <a:rPr lang="en-US" dirty="0"/>
            </a:br>
            <a:r>
              <a:rPr lang="en-US" dirty="0"/>
              <a:t>llvm-14-tools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1DBA1537-EFFC-4E48-8E9F-20759E4F04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92E24378-A10A-488F-A3D2-B4F4221904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896540-B3EB-4DCE-8FD4-732EAC78C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653" y="2099929"/>
            <a:ext cx="6099894" cy="388088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F2972-C1B8-480F-8CF1-801DB08A1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1313B-F9A9-4896-9AB5-F69062CC74C7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284884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3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8.8|18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27.3|8.3|2|4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6|31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0.7|30.3|11.3|13.6|32.6|9.9|7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29391</TotalTime>
  <Words>1638</Words>
  <Application>Microsoft Office PowerPoint</Application>
  <PresentationFormat>Widescreen</PresentationFormat>
  <Paragraphs>337</Paragraphs>
  <Slides>51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Consolas</vt:lpstr>
      <vt:lpstr>Segoe UI</vt:lpstr>
      <vt:lpstr>Office Theme</vt:lpstr>
      <vt:lpstr>Office Theme</vt:lpstr>
      <vt:lpstr>PowerPoint Presentation</vt:lpstr>
      <vt:lpstr>Part 1: Tools</vt:lpstr>
      <vt:lpstr>PowerPoint Presentation</vt:lpstr>
      <vt:lpstr>-Rpass sample output</vt:lpstr>
      <vt:lpstr>PowerPoint Presentation</vt:lpstr>
      <vt:lpstr>llvm-opt-report</vt:lpstr>
      <vt:lpstr>PowerPoint Presentation</vt:lpstr>
      <vt:lpstr>opt-viewer sample output</vt:lpstr>
      <vt:lpstr>opt-viewer</vt:lpstr>
      <vt:lpstr>opt-viewer Usage</vt:lpstr>
      <vt:lpstr>opt-viewer additions over -Rpass</vt:lpstr>
      <vt:lpstr>Great work, but</vt:lpstr>
      <vt:lpstr>PowerPoint Presentation</vt:lpstr>
      <vt:lpstr>Introducing OptView2</vt:lpstr>
      <vt:lpstr>Target Developers, Not Compiler Authors</vt:lpstr>
      <vt:lpstr>Example OptView2 outputs</vt:lpstr>
      <vt:lpstr>Example OptView2 outputs</vt:lpstr>
      <vt:lpstr>(Mostly) available in godbolt!</vt:lpstr>
      <vt:lpstr>Part 2: Usage</vt:lpstr>
      <vt:lpstr>1. Inlining</vt:lpstr>
      <vt:lpstr>2. "Clobbered by store"</vt:lpstr>
      <vt:lpstr>2. "Clobbered by store"</vt:lpstr>
      <vt:lpstr>2. "Clobbered by store"</vt:lpstr>
      <vt:lpstr>2. "Clobbered by store"</vt:lpstr>
      <vt:lpstr>2. "Clobbered by store"</vt:lpstr>
      <vt:lpstr>3. “Clobbered by call”</vt:lpstr>
      <vt:lpstr>3. “Clobbered by call”</vt:lpstr>
      <vt:lpstr>3. “Clobbered by call”</vt:lpstr>
      <vt:lpstr>3. “Clobbered by call”</vt:lpstr>
      <vt:lpstr>3. “Clobbered by call”</vt:lpstr>
      <vt:lpstr>3. “Clobbered by call”</vt:lpstr>
      <vt:lpstr>4. “Failed to move load with loop invariant address”</vt:lpstr>
      <vt:lpstr>Cheat Sheet</vt:lpstr>
      <vt:lpstr>Part 3: Other Compilers</vt:lpstr>
      <vt:lpstr>GCC work</vt:lpstr>
      <vt:lpstr>GCC work</vt:lpstr>
      <vt:lpstr>GCC work</vt:lpstr>
      <vt:lpstr>Decorations across compilers</vt:lpstr>
      <vt:lpstr>Impact?</vt:lpstr>
      <vt:lpstr>Bottom line</vt:lpstr>
      <vt:lpstr>Come join the party! </vt:lpstr>
      <vt:lpstr>PowerPoint Presentation</vt:lpstr>
      <vt:lpstr>Can `const` methods help?</vt:lpstr>
      <vt:lpstr>Weaponizing Strict Aliasing:  Forcing type difference</vt:lpstr>
      <vt:lpstr>Strong-typedefs impact</vt:lpstr>
      <vt:lpstr>4. “Failed to move load with loop invariant address”</vt:lpstr>
      <vt:lpstr>Impact?</vt:lpstr>
      <vt:lpstr>OptView2 wish list</vt:lpstr>
      <vt:lpstr>Compiler wish list</vt:lpstr>
      <vt:lpstr>OptView2 with LTO</vt:lpstr>
      <vt:lpstr>OptView2 with LTO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Opt-viewer</dc:title>
  <dc:creator>Ofek Shilon</dc:creator>
  <cp:lastModifiedBy>Ofek Shilon</cp:lastModifiedBy>
  <cp:revision>286</cp:revision>
  <dcterms:created xsi:type="dcterms:W3CDTF">2021-07-15T12:38:01Z</dcterms:created>
  <dcterms:modified xsi:type="dcterms:W3CDTF">2022-07-06T08:29:49Z</dcterms:modified>
</cp:coreProperties>
</file>